
<file path=[Content_Types].xml><?xml version="1.0" encoding="utf-8"?>
<Types xmlns="http://schemas.openxmlformats.org/package/2006/content-types">
  <Default Extension="jpeg" ContentType="image/jpeg"/>
  <Default Extension="mp3" ContentType="audio/m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66"/>
  </p:notesMasterIdLst>
  <p:sldIdLst>
    <p:sldId id="257" r:id="rId2"/>
    <p:sldId id="258" r:id="rId3"/>
    <p:sldId id="294" r:id="rId4"/>
    <p:sldId id="291" r:id="rId5"/>
    <p:sldId id="292" r:id="rId6"/>
    <p:sldId id="296" r:id="rId7"/>
    <p:sldId id="293" r:id="rId8"/>
    <p:sldId id="297" r:id="rId9"/>
    <p:sldId id="298" r:id="rId10"/>
    <p:sldId id="299" r:id="rId11"/>
    <p:sldId id="300" r:id="rId12"/>
    <p:sldId id="301" r:id="rId13"/>
    <p:sldId id="302" r:id="rId14"/>
    <p:sldId id="303" r:id="rId15"/>
    <p:sldId id="304" r:id="rId16"/>
    <p:sldId id="305" r:id="rId17"/>
    <p:sldId id="306" r:id="rId18"/>
    <p:sldId id="307" r:id="rId19"/>
    <p:sldId id="308" r:id="rId20"/>
    <p:sldId id="312" r:id="rId21"/>
    <p:sldId id="313" r:id="rId22"/>
    <p:sldId id="314" r:id="rId23"/>
    <p:sldId id="315" r:id="rId24"/>
    <p:sldId id="316" r:id="rId25"/>
    <p:sldId id="317" r:id="rId26"/>
    <p:sldId id="318" r:id="rId27"/>
    <p:sldId id="319" r:id="rId28"/>
    <p:sldId id="320" r:id="rId29"/>
    <p:sldId id="321" r:id="rId30"/>
    <p:sldId id="322" r:id="rId31"/>
    <p:sldId id="323" r:id="rId32"/>
    <p:sldId id="324" r:id="rId33"/>
    <p:sldId id="325" r:id="rId34"/>
    <p:sldId id="326" r:id="rId35"/>
    <p:sldId id="327" r:id="rId36"/>
    <p:sldId id="328" r:id="rId37"/>
    <p:sldId id="329" r:id="rId38"/>
    <p:sldId id="330" r:id="rId39"/>
    <p:sldId id="331" r:id="rId40"/>
    <p:sldId id="332" r:id="rId41"/>
    <p:sldId id="333" r:id="rId42"/>
    <p:sldId id="334" r:id="rId43"/>
    <p:sldId id="335" r:id="rId44"/>
    <p:sldId id="344" r:id="rId45"/>
    <p:sldId id="345" r:id="rId46"/>
    <p:sldId id="346" r:id="rId47"/>
    <p:sldId id="273" r:id="rId48"/>
    <p:sldId id="274" r:id="rId49"/>
    <p:sldId id="275" r:id="rId50"/>
    <p:sldId id="276" r:id="rId51"/>
    <p:sldId id="309" r:id="rId52"/>
    <p:sldId id="310" r:id="rId53"/>
    <p:sldId id="311" r:id="rId54"/>
    <p:sldId id="280" r:id="rId55"/>
    <p:sldId id="336" r:id="rId56"/>
    <p:sldId id="337" r:id="rId57"/>
    <p:sldId id="338" r:id="rId58"/>
    <p:sldId id="339" r:id="rId59"/>
    <p:sldId id="285" r:id="rId60"/>
    <p:sldId id="340" r:id="rId61"/>
    <p:sldId id="341" r:id="rId62"/>
    <p:sldId id="342" r:id="rId63"/>
    <p:sldId id="343" r:id="rId64"/>
    <p:sldId id="290" r:id="rId65"/>
  </p:sldIdLst>
  <p:sldSz cx="9144000" cy="5143500" type="screen16x9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62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00"/>
    <a:srgbClr val="20077B"/>
    <a:srgbClr val="0C0669"/>
    <a:srgbClr val="120122"/>
    <a:srgbClr val="7030A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9412" autoAdjust="0"/>
    <p:restoredTop sz="94602"/>
  </p:normalViewPr>
  <p:slideViewPr>
    <p:cSldViewPr snapToGrid="0">
      <p:cViewPr varScale="1">
        <p:scale>
          <a:sx n="121" d="100"/>
          <a:sy n="121" d="100"/>
        </p:scale>
        <p:origin x="1136" y="184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viewProps" Target="viewProp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notesMaster" Target="notesMasters/notesMaster1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theme" Target="theme/theme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presProps" Target="pres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45AE418-6DF9-405B-B102-079CC4F83730}" type="datetimeFigureOut">
              <a:rPr lang="en-GB" smtClean="0"/>
              <a:t>27/06/2024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84BB2EC-83C1-4B45-AE9E-A1E0AC5CB828}" type="slidenum">
              <a:rPr lang="en-GB" smtClean="0"/>
              <a:t>‹Nº›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9391640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84BB2EC-83C1-4B45-AE9E-A1E0AC5CB828}" type="slidenum">
              <a:rPr lang="en-GB" smtClean="0"/>
              <a:t>20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0227921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597819"/>
            <a:ext cx="7772400" cy="110251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 lang="en-AU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9A091E-5F9F-42B7-9F5A-4E3A649D6E15}" type="datetimeFigureOut">
              <a:rPr lang="en-AU" smtClean="0"/>
              <a:t>27/6/2024</a:t>
            </a:fld>
            <a:endParaRPr lang="en-A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65E42DF-5002-4127-8FA1-00382E2E3401}" type="slidenum">
              <a:rPr lang="en-AU" smtClean="0"/>
              <a:t>‹Nº›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71131852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9A091E-5F9F-42B7-9F5A-4E3A649D6E15}" type="datetimeFigureOut">
              <a:rPr lang="en-AU" smtClean="0"/>
              <a:t>27/6/2024</a:t>
            </a:fld>
            <a:endParaRPr lang="en-A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65E42DF-5002-4127-8FA1-00382E2E3401}" type="slidenum">
              <a:rPr lang="en-AU" smtClean="0"/>
              <a:t>‹Nº›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02100960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3305176"/>
            <a:ext cx="7772400" cy="1021556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180035"/>
            <a:ext cx="7772400" cy="112514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9A091E-5F9F-42B7-9F5A-4E3A649D6E15}" type="datetimeFigureOut">
              <a:rPr lang="en-AU" smtClean="0"/>
              <a:t>27/6/2024</a:t>
            </a:fld>
            <a:endParaRPr lang="en-A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65E42DF-5002-4127-8FA1-00382E2E3401}" type="slidenum">
              <a:rPr lang="en-AU" smtClean="0"/>
              <a:t>‹Nº›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76802377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900113"/>
            <a:ext cx="4038600" cy="2545556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900113"/>
            <a:ext cx="4038600" cy="2545556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9A091E-5F9F-42B7-9F5A-4E3A649D6E15}" type="datetimeFigureOut">
              <a:rPr lang="en-AU" smtClean="0"/>
              <a:t>27/6/2024</a:t>
            </a:fld>
            <a:endParaRPr lang="en-AU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65E42DF-5002-4127-8FA1-00382E2E3401}" type="slidenum">
              <a:rPr lang="en-AU" smtClean="0"/>
              <a:t>‹Nº›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08416835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151335"/>
            <a:ext cx="4040188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1631156"/>
            <a:ext cx="4040188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151335"/>
            <a:ext cx="4041775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1631156"/>
            <a:ext cx="4041775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9A091E-5F9F-42B7-9F5A-4E3A649D6E15}" type="datetimeFigureOut">
              <a:rPr lang="en-AU" smtClean="0"/>
              <a:t>27/6/2024</a:t>
            </a:fld>
            <a:endParaRPr lang="en-AU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65E42DF-5002-4127-8FA1-00382E2E3401}" type="slidenum">
              <a:rPr lang="en-AU" smtClean="0"/>
              <a:t>‹Nº›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50078341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9A091E-5F9F-42B7-9F5A-4E3A649D6E15}" type="datetimeFigureOut">
              <a:rPr lang="en-AU" smtClean="0"/>
              <a:t>27/6/2024</a:t>
            </a:fld>
            <a:endParaRPr lang="en-AU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65E42DF-5002-4127-8FA1-00382E2E3401}" type="slidenum">
              <a:rPr lang="en-AU" smtClean="0"/>
              <a:t>‹Nº›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487086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9A091E-5F9F-42B7-9F5A-4E3A649D6E15}" type="datetimeFigureOut">
              <a:rPr lang="en-AU" smtClean="0"/>
              <a:t>27/6/2024</a:t>
            </a:fld>
            <a:endParaRPr lang="en-AU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65E42DF-5002-4127-8FA1-00382E2E3401}" type="slidenum">
              <a:rPr lang="en-AU" smtClean="0"/>
              <a:t>‹Nº›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38435993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1" y="204787"/>
            <a:ext cx="3008313" cy="8715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04788"/>
            <a:ext cx="5111750" cy="438983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1" y="1076326"/>
            <a:ext cx="3008313" cy="351829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9A091E-5F9F-42B7-9F5A-4E3A649D6E15}" type="datetimeFigureOut">
              <a:rPr lang="en-AU" smtClean="0"/>
              <a:t>27/6/2024</a:t>
            </a:fld>
            <a:endParaRPr lang="en-AU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65E42DF-5002-4127-8FA1-00382E2E3401}" type="slidenum">
              <a:rPr lang="en-AU" smtClean="0"/>
              <a:t>‹Nº›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66872303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3600450"/>
            <a:ext cx="5486400" cy="425054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AU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4025503"/>
            <a:ext cx="5486400" cy="60364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9A091E-5F9F-42B7-9F5A-4E3A649D6E15}" type="datetimeFigureOut">
              <a:rPr lang="en-AU" smtClean="0"/>
              <a:t>27/6/2024</a:t>
            </a:fld>
            <a:endParaRPr lang="en-AU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65E42DF-5002-4127-8FA1-00382E2E3401}" type="slidenum">
              <a:rPr lang="en-AU" smtClean="0"/>
              <a:t>‹Nº›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4115530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9A091E-5F9F-42B7-9F5A-4E3A649D6E15}" type="datetimeFigureOut">
              <a:rPr lang="en-AU" smtClean="0"/>
              <a:t>27/6/2024</a:t>
            </a:fld>
            <a:endParaRPr lang="en-A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65E42DF-5002-4127-8FA1-00382E2E3401}" type="slidenum">
              <a:rPr lang="en-AU" smtClean="0"/>
              <a:t>‹Nº›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26116375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154781"/>
            <a:ext cx="2057400" cy="329088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54781"/>
            <a:ext cx="6019800" cy="329088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9A091E-5F9F-42B7-9F5A-4E3A649D6E15}" type="datetimeFigureOut">
              <a:rPr lang="en-AU" smtClean="0"/>
              <a:t>27/6/2024</a:t>
            </a:fld>
            <a:endParaRPr lang="en-A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65E42DF-5002-4127-8FA1-00382E2E3401}" type="slidenum">
              <a:rPr lang="en-AU" smtClean="0"/>
              <a:t>‹Nº›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42110769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33000">
              <a:schemeClr val="accent1">
                <a:lumMod val="75000"/>
              </a:schemeClr>
            </a:gs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A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200151"/>
            <a:ext cx="8229600" cy="33944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59A091E-5F9F-42B7-9F5A-4E3A649D6E15}" type="datetimeFigureOut">
              <a:rPr lang="en-AU" smtClean="0"/>
              <a:t>27/6/2024</a:t>
            </a:fld>
            <a:endParaRPr lang="en-A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65E42DF-5002-4127-8FA1-00382E2E3401}" type="slidenum">
              <a:rPr lang="en-AU" smtClean="0"/>
              <a:t>‹Nº›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2539057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Relationship Id="rId5" Type="http://schemas.openxmlformats.org/officeDocument/2006/relationships/slide" Target="slide50.xml"/><Relationship Id="rId4" Type="http://schemas.openxmlformats.org/officeDocument/2006/relationships/slide" Target="slide2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3.xml"/><Relationship Id="rId3" Type="http://schemas.openxmlformats.org/officeDocument/2006/relationships/slideLayout" Target="../slideLayouts/slideLayout1.xml"/><Relationship Id="rId7" Type="http://schemas.openxmlformats.org/officeDocument/2006/relationships/slide" Target="slide47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microsoft.com/office/2007/relationships/hdphoto" Target="../media/hdphoto1.wdp"/><Relationship Id="rId5" Type="http://schemas.openxmlformats.org/officeDocument/2006/relationships/image" Target="../media/image4.png"/><Relationship Id="rId10" Type="http://schemas.openxmlformats.org/officeDocument/2006/relationships/image" Target="../media/image5.png"/><Relationship Id="rId4" Type="http://schemas.openxmlformats.org/officeDocument/2006/relationships/image" Target="../media/image3.jpeg"/><Relationship Id="rId9" Type="http://schemas.openxmlformats.org/officeDocument/2006/relationships/slide" Target="slide4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7" Type="http://schemas.openxmlformats.org/officeDocument/2006/relationships/slide" Target="slide50.xml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.xml"/><Relationship Id="rId6" Type="http://schemas.openxmlformats.org/officeDocument/2006/relationships/slide" Target="slide4.xml"/><Relationship Id="rId5" Type="http://schemas.openxmlformats.org/officeDocument/2006/relationships/slide" Target="slide47.xml"/><Relationship Id="rId4" Type="http://schemas.microsoft.com/office/2007/relationships/hdphoto" Target="../media/hdphoto1.wdp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slide" Target="slide4.xml"/><Relationship Id="rId3" Type="http://schemas.openxmlformats.org/officeDocument/2006/relationships/slideLayout" Target="../slideLayouts/slideLayout1.xml"/><Relationship Id="rId7" Type="http://schemas.openxmlformats.org/officeDocument/2006/relationships/slide" Target="slide47.xml"/><Relationship Id="rId2" Type="http://schemas.openxmlformats.org/officeDocument/2006/relationships/audio" Target="../media/media2.mp3"/><Relationship Id="rId1" Type="http://schemas.microsoft.com/office/2007/relationships/media" Target="../media/media2.mp3"/><Relationship Id="rId6" Type="http://schemas.microsoft.com/office/2007/relationships/hdphoto" Target="../media/hdphoto1.wdp"/><Relationship Id="rId11" Type="http://schemas.openxmlformats.org/officeDocument/2006/relationships/image" Target="../media/image5.png"/><Relationship Id="rId5" Type="http://schemas.openxmlformats.org/officeDocument/2006/relationships/image" Target="../media/image4.png"/><Relationship Id="rId10" Type="http://schemas.openxmlformats.org/officeDocument/2006/relationships/slide" Target="slide50.xml"/><Relationship Id="rId4" Type="http://schemas.openxmlformats.org/officeDocument/2006/relationships/image" Target="../media/image3.jpeg"/><Relationship Id="rId9" Type="http://schemas.openxmlformats.org/officeDocument/2006/relationships/slide" Target="slide5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slide" Target="slide7.xml"/><Relationship Id="rId3" Type="http://schemas.openxmlformats.org/officeDocument/2006/relationships/slideLayout" Target="../slideLayouts/slideLayout1.xml"/><Relationship Id="rId7" Type="http://schemas.openxmlformats.org/officeDocument/2006/relationships/slide" Target="slide47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microsoft.com/office/2007/relationships/hdphoto" Target="../media/hdphoto1.wdp"/><Relationship Id="rId11" Type="http://schemas.openxmlformats.org/officeDocument/2006/relationships/slide" Target="slide50.xml"/><Relationship Id="rId5" Type="http://schemas.openxmlformats.org/officeDocument/2006/relationships/image" Target="../media/image4.png"/><Relationship Id="rId10" Type="http://schemas.openxmlformats.org/officeDocument/2006/relationships/image" Target="../media/image5.png"/><Relationship Id="rId4" Type="http://schemas.openxmlformats.org/officeDocument/2006/relationships/image" Target="../media/image3.jpeg"/><Relationship Id="rId9" Type="http://schemas.openxmlformats.org/officeDocument/2006/relationships/slide" Target="slide6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slide" Target="slide50.xml"/><Relationship Id="rId3" Type="http://schemas.openxmlformats.org/officeDocument/2006/relationships/image" Target="../media/image4.png"/><Relationship Id="rId7" Type="http://schemas.openxmlformats.org/officeDocument/2006/relationships/slide" Target="slide3.xml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.xml"/><Relationship Id="rId6" Type="http://schemas.openxmlformats.org/officeDocument/2006/relationships/slide" Target="slide7.xml"/><Relationship Id="rId5" Type="http://schemas.openxmlformats.org/officeDocument/2006/relationships/slide" Target="slide47.xml"/><Relationship Id="rId4" Type="http://schemas.microsoft.com/office/2007/relationships/hdphoto" Target="../media/hdphoto1.wdp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slide" Target="slide8.xml"/><Relationship Id="rId3" Type="http://schemas.openxmlformats.org/officeDocument/2006/relationships/slideLayout" Target="../slideLayouts/slideLayout1.xml"/><Relationship Id="rId7" Type="http://schemas.openxmlformats.org/officeDocument/2006/relationships/slide" Target="slide47.xml"/><Relationship Id="rId2" Type="http://schemas.openxmlformats.org/officeDocument/2006/relationships/audio" Target="../media/media2.mp3"/><Relationship Id="rId1" Type="http://schemas.microsoft.com/office/2007/relationships/media" Target="../media/media2.mp3"/><Relationship Id="rId6" Type="http://schemas.microsoft.com/office/2007/relationships/hdphoto" Target="../media/hdphoto1.wdp"/><Relationship Id="rId11" Type="http://schemas.openxmlformats.org/officeDocument/2006/relationships/image" Target="../media/image5.png"/><Relationship Id="rId5" Type="http://schemas.openxmlformats.org/officeDocument/2006/relationships/image" Target="../media/image4.png"/><Relationship Id="rId10" Type="http://schemas.openxmlformats.org/officeDocument/2006/relationships/slide" Target="slide50.xml"/><Relationship Id="rId4" Type="http://schemas.openxmlformats.org/officeDocument/2006/relationships/image" Target="../media/image3.jpeg"/><Relationship Id="rId9" Type="http://schemas.openxmlformats.org/officeDocument/2006/relationships/slide" Target="slide28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slide" Target="slide10.xml"/><Relationship Id="rId3" Type="http://schemas.openxmlformats.org/officeDocument/2006/relationships/slideLayout" Target="../slideLayouts/slideLayout1.xml"/><Relationship Id="rId7" Type="http://schemas.openxmlformats.org/officeDocument/2006/relationships/slide" Target="slide47.xml"/><Relationship Id="rId12" Type="http://schemas.openxmlformats.org/officeDocument/2006/relationships/slide" Target="slide50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microsoft.com/office/2007/relationships/hdphoto" Target="../media/hdphoto1.wdp"/><Relationship Id="rId11" Type="http://schemas.openxmlformats.org/officeDocument/2006/relationships/slide" Target="slide28.xml"/><Relationship Id="rId5" Type="http://schemas.openxmlformats.org/officeDocument/2006/relationships/image" Target="../media/image4.png"/><Relationship Id="rId10" Type="http://schemas.openxmlformats.org/officeDocument/2006/relationships/image" Target="../media/image5.png"/><Relationship Id="rId4" Type="http://schemas.openxmlformats.org/officeDocument/2006/relationships/image" Target="../media/image3.jpeg"/><Relationship Id="rId9" Type="http://schemas.openxmlformats.org/officeDocument/2006/relationships/slide" Target="slide9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slide" Target="slide28.xml"/><Relationship Id="rId3" Type="http://schemas.openxmlformats.org/officeDocument/2006/relationships/image" Target="../media/image4.png"/><Relationship Id="rId7" Type="http://schemas.openxmlformats.org/officeDocument/2006/relationships/slide" Target="slide3.xml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.xml"/><Relationship Id="rId6" Type="http://schemas.openxmlformats.org/officeDocument/2006/relationships/slide" Target="slide10.xml"/><Relationship Id="rId5" Type="http://schemas.openxmlformats.org/officeDocument/2006/relationships/slide" Target="slide47.xml"/><Relationship Id="rId4" Type="http://schemas.microsoft.com/office/2007/relationships/hdphoto" Target="../media/hdphoto1.wdp"/><Relationship Id="rId9" Type="http://schemas.openxmlformats.org/officeDocument/2006/relationships/slide" Target="slide50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slide" Target="slide11.xml"/><Relationship Id="rId3" Type="http://schemas.openxmlformats.org/officeDocument/2006/relationships/slideLayout" Target="../slideLayouts/slideLayout1.xml"/><Relationship Id="rId7" Type="http://schemas.openxmlformats.org/officeDocument/2006/relationships/slide" Target="slide47.xml"/><Relationship Id="rId2" Type="http://schemas.openxmlformats.org/officeDocument/2006/relationships/audio" Target="../media/media2.mp3"/><Relationship Id="rId1" Type="http://schemas.microsoft.com/office/2007/relationships/media" Target="../media/media2.mp3"/><Relationship Id="rId6" Type="http://schemas.microsoft.com/office/2007/relationships/hdphoto" Target="../media/hdphoto1.wdp"/><Relationship Id="rId11" Type="http://schemas.openxmlformats.org/officeDocument/2006/relationships/image" Target="../media/image5.png"/><Relationship Id="rId5" Type="http://schemas.openxmlformats.org/officeDocument/2006/relationships/image" Target="../media/image4.png"/><Relationship Id="rId10" Type="http://schemas.openxmlformats.org/officeDocument/2006/relationships/slide" Target="slide50.xml"/><Relationship Id="rId4" Type="http://schemas.openxmlformats.org/officeDocument/2006/relationships/image" Target="../media/image3.jpeg"/><Relationship Id="rId9" Type="http://schemas.openxmlformats.org/officeDocument/2006/relationships/slide" Target="slide29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slide" Target="slide13.xml"/><Relationship Id="rId3" Type="http://schemas.openxmlformats.org/officeDocument/2006/relationships/slideLayout" Target="../slideLayouts/slideLayout1.xml"/><Relationship Id="rId7" Type="http://schemas.openxmlformats.org/officeDocument/2006/relationships/slide" Target="slide47.xml"/><Relationship Id="rId12" Type="http://schemas.openxmlformats.org/officeDocument/2006/relationships/slide" Target="slide50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microsoft.com/office/2007/relationships/hdphoto" Target="../media/hdphoto1.wdp"/><Relationship Id="rId11" Type="http://schemas.openxmlformats.org/officeDocument/2006/relationships/slide" Target="slide30.xml"/><Relationship Id="rId5" Type="http://schemas.openxmlformats.org/officeDocument/2006/relationships/image" Target="../media/image4.png"/><Relationship Id="rId10" Type="http://schemas.openxmlformats.org/officeDocument/2006/relationships/image" Target="../media/image5.png"/><Relationship Id="rId4" Type="http://schemas.openxmlformats.org/officeDocument/2006/relationships/image" Target="../media/image3.jpeg"/><Relationship Id="rId9" Type="http://schemas.openxmlformats.org/officeDocument/2006/relationships/slide" Target="slide12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slide" Target="slide30.xml"/><Relationship Id="rId3" Type="http://schemas.openxmlformats.org/officeDocument/2006/relationships/image" Target="../media/image4.png"/><Relationship Id="rId7" Type="http://schemas.openxmlformats.org/officeDocument/2006/relationships/slide" Target="slide3.xml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.xml"/><Relationship Id="rId6" Type="http://schemas.openxmlformats.org/officeDocument/2006/relationships/slide" Target="slide13.xml"/><Relationship Id="rId5" Type="http://schemas.openxmlformats.org/officeDocument/2006/relationships/slide" Target="slide47.xml"/><Relationship Id="rId4" Type="http://schemas.microsoft.com/office/2007/relationships/hdphoto" Target="../media/hdphoto1.wdp"/><Relationship Id="rId9" Type="http://schemas.openxmlformats.org/officeDocument/2006/relationships/slide" Target="slide50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slide" Target="slide14.xml"/><Relationship Id="rId3" Type="http://schemas.openxmlformats.org/officeDocument/2006/relationships/slideLayout" Target="../slideLayouts/slideLayout1.xml"/><Relationship Id="rId7" Type="http://schemas.openxmlformats.org/officeDocument/2006/relationships/slide" Target="slide47.xml"/><Relationship Id="rId2" Type="http://schemas.openxmlformats.org/officeDocument/2006/relationships/audio" Target="../media/media2.mp3"/><Relationship Id="rId1" Type="http://schemas.microsoft.com/office/2007/relationships/media" Target="../media/media2.mp3"/><Relationship Id="rId6" Type="http://schemas.microsoft.com/office/2007/relationships/hdphoto" Target="../media/hdphoto1.wdp"/><Relationship Id="rId11" Type="http://schemas.openxmlformats.org/officeDocument/2006/relationships/image" Target="../media/image5.png"/><Relationship Id="rId5" Type="http://schemas.openxmlformats.org/officeDocument/2006/relationships/image" Target="../media/image4.png"/><Relationship Id="rId10" Type="http://schemas.openxmlformats.org/officeDocument/2006/relationships/slide" Target="slide50.xml"/><Relationship Id="rId4" Type="http://schemas.openxmlformats.org/officeDocument/2006/relationships/image" Target="../media/image3.jpeg"/><Relationship Id="rId9" Type="http://schemas.openxmlformats.org/officeDocument/2006/relationships/slide" Target="slide31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slide" Target="slide47.xml"/><Relationship Id="rId3" Type="http://schemas.openxmlformats.org/officeDocument/2006/relationships/slideLayout" Target="../slideLayouts/slideLayout1.xml"/><Relationship Id="rId7" Type="http://schemas.openxmlformats.org/officeDocument/2006/relationships/slide" Target="slide16.xml"/><Relationship Id="rId12" Type="http://schemas.openxmlformats.org/officeDocument/2006/relationships/slide" Target="slide50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microsoft.com/office/2007/relationships/hdphoto" Target="../media/hdphoto1.wdp"/><Relationship Id="rId11" Type="http://schemas.openxmlformats.org/officeDocument/2006/relationships/slide" Target="slide34.xml"/><Relationship Id="rId5" Type="http://schemas.openxmlformats.org/officeDocument/2006/relationships/image" Target="../media/image4.png"/><Relationship Id="rId10" Type="http://schemas.openxmlformats.org/officeDocument/2006/relationships/image" Target="../media/image5.png"/><Relationship Id="rId4" Type="http://schemas.openxmlformats.org/officeDocument/2006/relationships/image" Target="../media/image3.jpeg"/><Relationship Id="rId9" Type="http://schemas.openxmlformats.org/officeDocument/2006/relationships/slide" Target="slide15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3" Type="http://schemas.openxmlformats.org/officeDocument/2006/relationships/image" Target="../media/image4.png"/><Relationship Id="rId7" Type="http://schemas.openxmlformats.org/officeDocument/2006/relationships/slide" Target="slide3.xml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.xml"/><Relationship Id="rId6" Type="http://schemas.openxmlformats.org/officeDocument/2006/relationships/slide" Target="slide47.xml"/><Relationship Id="rId5" Type="http://schemas.openxmlformats.org/officeDocument/2006/relationships/slide" Target="slide16.xml"/><Relationship Id="rId4" Type="http://schemas.microsoft.com/office/2007/relationships/hdphoto" Target="../media/hdphoto1.wdp"/><Relationship Id="rId9" Type="http://schemas.openxmlformats.org/officeDocument/2006/relationships/slide" Target="slide50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slide" Target="slide47.xml"/><Relationship Id="rId3" Type="http://schemas.openxmlformats.org/officeDocument/2006/relationships/slideLayout" Target="../slideLayouts/slideLayout1.xml"/><Relationship Id="rId7" Type="http://schemas.openxmlformats.org/officeDocument/2006/relationships/slide" Target="slide54.xml"/><Relationship Id="rId2" Type="http://schemas.openxmlformats.org/officeDocument/2006/relationships/audio" Target="../media/media2.mp3"/><Relationship Id="rId1" Type="http://schemas.microsoft.com/office/2007/relationships/media" Target="../media/media2.mp3"/><Relationship Id="rId6" Type="http://schemas.microsoft.com/office/2007/relationships/hdphoto" Target="../media/hdphoto1.wdp"/><Relationship Id="rId11" Type="http://schemas.openxmlformats.org/officeDocument/2006/relationships/slide" Target="slide10.xml"/><Relationship Id="rId5" Type="http://schemas.openxmlformats.org/officeDocument/2006/relationships/image" Target="../media/image4.png"/><Relationship Id="rId10" Type="http://schemas.openxmlformats.org/officeDocument/2006/relationships/image" Target="../media/image5.png"/><Relationship Id="rId4" Type="http://schemas.openxmlformats.org/officeDocument/2006/relationships/image" Target="../media/image3.jpeg"/><Relationship Id="rId9" Type="http://schemas.openxmlformats.org/officeDocument/2006/relationships/slide" Target="slide50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slide" Target="slide19.xml"/><Relationship Id="rId3" Type="http://schemas.openxmlformats.org/officeDocument/2006/relationships/slideLayout" Target="../slideLayouts/slideLayout1.xml"/><Relationship Id="rId7" Type="http://schemas.openxmlformats.org/officeDocument/2006/relationships/slide" Target="slide48.xml"/><Relationship Id="rId12" Type="http://schemas.openxmlformats.org/officeDocument/2006/relationships/slide" Target="slide50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microsoft.com/office/2007/relationships/hdphoto" Target="../media/hdphoto1.wdp"/><Relationship Id="rId11" Type="http://schemas.openxmlformats.org/officeDocument/2006/relationships/slide" Target="slide54.xml"/><Relationship Id="rId5" Type="http://schemas.openxmlformats.org/officeDocument/2006/relationships/image" Target="../media/image4.png"/><Relationship Id="rId10" Type="http://schemas.openxmlformats.org/officeDocument/2006/relationships/image" Target="../media/image5.png"/><Relationship Id="rId4" Type="http://schemas.openxmlformats.org/officeDocument/2006/relationships/image" Target="../media/image3.jpeg"/><Relationship Id="rId9" Type="http://schemas.openxmlformats.org/officeDocument/2006/relationships/slide" Target="slide18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slide" Target="slide19.xml"/><Relationship Id="rId3" Type="http://schemas.openxmlformats.org/officeDocument/2006/relationships/image" Target="../media/image4.png"/><Relationship Id="rId7" Type="http://schemas.openxmlformats.org/officeDocument/2006/relationships/slide" Target="slide3.xml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.xml"/><Relationship Id="rId6" Type="http://schemas.openxmlformats.org/officeDocument/2006/relationships/slide" Target="slide47.xml"/><Relationship Id="rId5" Type="http://schemas.openxmlformats.org/officeDocument/2006/relationships/slide" Target="slide48.xml"/><Relationship Id="rId10" Type="http://schemas.openxmlformats.org/officeDocument/2006/relationships/slide" Target="slide50.xml"/><Relationship Id="rId4" Type="http://schemas.microsoft.com/office/2007/relationships/hdphoto" Target="../media/hdphoto1.wdp"/><Relationship Id="rId9" Type="http://schemas.openxmlformats.org/officeDocument/2006/relationships/slide" Target="slide54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slide" Target="slide42.xml"/><Relationship Id="rId3" Type="http://schemas.openxmlformats.org/officeDocument/2006/relationships/slideLayout" Target="../slideLayouts/slideLayout1.xml"/><Relationship Id="rId7" Type="http://schemas.openxmlformats.org/officeDocument/2006/relationships/slide" Target="slide47.xml"/><Relationship Id="rId12" Type="http://schemas.openxmlformats.org/officeDocument/2006/relationships/slide" Target="slide20.xml"/><Relationship Id="rId2" Type="http://schemas.openxmlformats.org/officeDocument/2006/relationships/audio" Target="../media/media2.mp3"/><Relationship Id="rId1" Type="http://schemas.microsoft.com/office/2007/relationships/media" Target="../media/media2.mp3"/><Relationship Id="rId6" Type="http://schemas.microsoft.com/office/2007/relationships/hdphoto" Target="../media/hdphoto1.wdp"/><Relationship Id="rId11" Type="http://schemas.openxmlformats.org/officeDocument/2006/relationships/slide" Target="slide10.xml"/><Relationship Id="rId5" Type="http://schemas.openxmlformats.org/officeDocument/2006/relationships/image" Target="../media/image4.png"/><Relationship Id="rId10" Type="http://schemas.openxmlformats.org/officeDocument/2006/relationships/image" Target="../media/image5.png"/><Relationship Id="rId4" Type="http://schemas.openxmlformats.org/officeDocument/2006/relationships/image" Target="../media/image3.jpeg"/><Relationship Id="rId9" Type="http://schemas.openxmlformats.org/officeDocument/2006/relationships/slide" Target="slide50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slide" Target="slide48.xml"/><Relationship Id="rId13" Type="http://schemas.openxmlformats.org/officeDocument/2006/relationships/slide" Target="slide50.xml"/><Relationship Id="rId3" Type="http://schemas.openxmlformats.org/officeDocument/2006/relationships/slideLayout" Target="../slideLayouts/slideLayout1.xml"/><Relationship Id="rId7" Type="http://schemas.microsoft.com/office/2007/relationships/hdphoto" Target="../media/hdphoto1.wdp"/><Relationship Id="rId12" Type="http://schemas.openxmlformats.org/officeDocument/2006/relationships/slide" Target="slide42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openxmlformats.org/officeDocument/2006/relationships/image" Target="../media/image4.png"/><Relationship Id="rId11" Type="http://schemas.openxmlformats.org/officeDocument/2006/relationships/image" Target="../media/image5.png"/><Relationship Id="rId5" Type="http://schemas.openxmlformats.org/officeDocument/2006/relationships/image" Target="../media/image3.jpeg"/><Relationship Id="rId10" Type="http://schemas.openxmlformats.org/officeDocument/2006/relationships/slide" Target="slide21.xml"/><Relationship Id="rId4" Type="http://schemas.openxmlformats.org/officeDocument/2006/relationships/notesSlide" Target="../notesSlides/notesSlide1.xml"/><Relationship Id="rId9" Type="http://schemas.openxmlformats.org/officeDocument/2006/relationships/slide" Target="slide22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slide" Target="slide42.xml"/><Relationship Id="rId3" Type="http://schemas.openxmlformats.org/officeDocument/2006/relationships/image" Target="../media/image4.png"/><Relationship Id="rId7" Type="http://schemas.openxmlformats.org/officeDocument/2006/relationships/slide" Target="slide18.xml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.xml"/><Relationship Id="rId6" Type="http://schemas.openxmlformats.org/officeDocument/2006/relationships/slide" Target="slide22.xml"/><Relationship Id="rId5" Type="http://schemas.openxmlformats.org/officeDocument/2006/relationships/slide" Target="slide48.xml"/><Relationship Id="rId4" Type="http://schemas.microsoft.com/office/2007/relationships/hdphoto" Target="../media/hdphoto1.wdp"/><Relationship Id="rId9" Type="http://schemas.openxmlformats.org/officeDocument/2006/relationships/slide" Target="slide50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slide" Target="slide23.xml"/><Relationship Id="rId3" Type="http://schemas.openxmlformats.org/officeDocument/2006/relationships/slideLayout" Target="../slideLayouts/slideLayout1.xml"/><Relationship Id="rId7" Type="http://schemas.openxmlformats.org/officeDocument/2006/relationships/slide" Target="slide48.xml"/><Relationship Id="rId2" Type="http://schemas.openxmlformats.org/officeDocument/2006/relationships/audio" Target="../media/media2.mp3"/><Relationship Id="rId1" Type="http://schemas.microsoft.com/office/2007/relationships/media" Target="../media/media2.mp3"/><Relationship Id="rId6" Type="http://schemas.microsoft.com/office/2007/relationships/hdphoto" Target="../media/hdphoto1.wdp"/><Relationship Id="rId11" Type="http://schemas.openxmlformats.org/officeDocument/2006/relationships/image" Target="../media/image5.png"/><Relationship Id="rId5" Type="http://schemas.openxmlformats.org/officeDocument/2006/relationships/image" Target="../media/image4.png"/><Relationship Id="rId10" Type="http://schemas.openxmlformats.org/officeDocument/2006/relationships/slide" Target="slide50.xml"/><Relationship Id="rId4" Type="http://schemas.openxmlformats.org/officeDocument/2006/relationships/image" Target="../media/image3.jpeg"/><Relationship Id="rId9" Type="http://schemas.openxmlformats.org/officeDocument/2006/relationships/slide" Target="slide43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slide" Target="slide48.xml"/><Relationship Id="rId3" Type="http://schemas.openxmlformats.org/officeDocument/2006/relationships/slideLayout" Target="../slideLayouts/slideLayout1.xml"/><Relationship Id="rId7" Type="http://schemas.openxmlformats.org/officeDocument/2006/relationships/slide" Target="slide25.xml"/><Relationship Id="rId12" Type="http://schemas.openxmlformats.org/officeDocument/2006/relationships/slide" Target="slide50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microsoft.com/office/2007/relationships/hdphoto" Target="../media/hdphoto1.wdp"/><Relationship Id="rId11" Type="http://schemas.openxmlformats.org/officeDocument/2006/relationships/slide" Target="slide43.xml"/><Relationship Id="rId5" Type="http://schemas.openxmlformats.org/officeDocument/2006/relationships/image" Target="../media/image4.png"/><Relationship Id="rId10" Type="http://schemas.openxmlformats.org/officeDocument/2006/relationships/image" Target="../media/image5.png"/><Relationship Id="rId4" Type="http://schemas.openxmlformats.org/officeDocument/2006/relationships/image" Target="../media/image3.jpeg"/><Relationship Id="rId9" Type="http://schemas.openxmlformats.org/officeDocument/2006/relationships/slide" Target="slide24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slide" Target="slide18.xml"/><Relationship Id="rId3" Type="http://schemas.openxmlformats.org/officeDocument/2006/relationships/image" Target="../media/image4.png"/><Relationship Id="rId7" Type="http://schemas.openxmlformats.org/officeDocument/2006/relationships/slide" Target="slide22.xml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.xml"/><Relationship Id="rId6" Type="http://schemas.openxmlformats.org/officeDocument/2006/relationships/slide" Target="slide48.xml"/><Relationship Id="rId5" Type="http://schemas.openxmlformats.org/officeDocument/2006/relationships/slide" Target="slide25.xml"/><Relationship Id="rId10" Type="http://schemas.openxmlformats.org/officeDocument/2006/relationships/slide" Target="slide50.xml"/><Relationship Id="rId4" Type="http://schemas.microsoft.com/office/2007/relationships/hdphoto" Target="../media/hdphoto1.wdp"/><Relationship Id="rId9" Type="http://schemas.openxmlformats.org/officeDocument/2006/relationships/slide" Target="slide43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slide" Target="slide44.xml"/><Relationship Id="rId3" Type="http://schemas.openxmlformats.org/officeDocument/2006/relationships/slideLayout" Target="../slideLayouts/slideLayout1.xml"/><Relationship Id="rId7" Type="http://schemas.openxmlformats.org/officeDocument/2006/relationships/slide" Target="slide48.xml"/><Relationship Id="rId2" Type="http://schemas.openxmlformats.org/officeDocument/2006/relationships/audio" Target="../media/media2.mp3"/><Relationship Id="rId1" Type="http://schemas.microsoft.com/office/2007/relationships/media" Target="../media/media2.mp3"/><Relationship Id="rId6" Type="http://schemas.microsoft.com/office/2007/relationships/hdphoto" Target="../media/hdphoto1.wdp"/><Relationship Id="rId11" Type="http://schemas.openxmlformats.org/officeDocument/2006/relationships/slide" Target="slide26.xml"/><Relationship Id="rId5" Type="http://schemas.openxmlformats.org/officeDocument/2006/relationships/image" Target="../media/image4.png"/><Relationship Id="rId10" Type="http://schemas.openxmlformats.org/officeDocument/2006/relationships/image" Target="../media/image5.png"/><Relationship Id="rId4" Type="http://schemas.openxmlformats.org/officeDocument/2006/relationships/image" Target="../media/image3.jpeg"/><Relationship Id="rId9" Type="http://schemas.openxmlformats.org/officeDocument/2006/relationships/slide" Target="slide50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slide" Target="slide28.xml"/><Relationship Id="rId3" Type="http://schemas.openxmlformats.org/officeDocument/2006/relationships/slideLayout" Target="../slideLayouts/slideLayout1.xml"/><Relationship Id="rId7" Type="http://schemas.openxmlformats.org/officeDocument/2006/relationships/slide" Target="slide48.xml"/><Relationship Id="rId12" Type="http://schemas.openxmlformats.org/officeDocument/2006/relationships/slide" Target="slide50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microsoft.com/office/2007/relationships/hdphoto" Target="../media/hdphoto1.wdp"/><Relationship Id="rId11" Type="http://schemas.openxmlformats.org/officeDocument/2006/relationships/slide" Target="slide44.xml"/><Relationship Id="rId5" Type="http://schemas.openxmlformats.org/officeDocument/2006/relationships/image" Target="../media/image4.png"/><Relationship Id="rId10" Type="http://schemas.openxmlformats.org/officeDocument/2006/relationships/image" Target="../media/image5.png"/><Relationship Id="rId4" Type="http://schemas.openxmlformats.org/officeDocument/2006/relationships/image" Target="../media/image3.jpeg"/><Relationship Id="rId9" Type="http://schemas.openxmlformats.org/officeDocument/2006/relationships/slide" Target="slide27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3" Type="http://schemas.openxmlformats.org/officeDocument/2006/relationships/image" Target="../media/image4.png"/><Relationship Id="rId7" Type="http://schemas.openxmlformats.org/officeDocument/2006/relationships/slide" Target="slide48.xml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.xml"/><Relationship Id="rId6" Type="http://schemas.openxmlformats.org/officeDocument/2006/relationships/slide" Target="slide28.xml"/><Relationship Id="rId11" Type="http://schemas.openxmlformats.org/officeDocument/2006/relationships/slide" Target="slide50.xml"/><Relationship Id="rId5" Type="http://schemas.openxmlformats.org/officeDocument/2006/relationships/slide" Target="slide25.xml"/><Relationship Id="rId10" Type="http://schemas.openxmlformats.org/officeDocument/2006/relationships/slide" Target="slide44.xml"/><Relationship Id="rId4" Type="http://schemas.microsoft.com/office/2007/relationships/hdphoto" Target="../media/hdphoto1.wdp"/><Relationship Id="rId9" Type="http://schemas.openxmlformats.org/officeDocument/2006/relationships/slide" Target="slide18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slide" Target="slide47.xml"/><Relationship Id="rId3" Type="http://schemas.openxmlformats.org/officeDocument/2006/relationships/slideLayout" Target="../slideLayouts/slideLayout1.xml"/><Relationship Id="rId7" Type="http://schemas.openxmlformats.org/officeDocument/2006/relationships/slide" Target="slide48.xml"/><Relationship Id="rId2" Type="http://schemas.openxmlformats.org/officeDocument/2006/relationships/audio" Target="../media/media2.mp3"/><Relationship Id="rId1" Type="http://schemas.microsoft.com/office/2007/relationships/media" Target="../media/media2.mp3"/><Relationship Id="rId6" Type="http://schemas.microsoft.com/office/2007/relationships/hdphoto" Target="../media/hdphoto1.wdp"/><Relationship Id="rId11" Type="http://schemas.openxmlformats.org/officeDocument/2006/relationships/slide" Target="slide29.xml"/><Relationship Id="rId5" Type="http://schemas.openxmlformats.org/officeDocument/2006/relationships/image" Target="../media/image4.png"/><Relationship Id="rId10" Type="http://schemas.openxmlformats.org/officeDocument/2006/relationships/image" Target="../media/image5.png"/><Relationship Id="rId4" Type="http://schemas.openxmlformats.org/officeDocument/2006/relationships/image" Target="../media/image3.jpeg"/><Relationship Id="rId9" Type="http://schemas.openxmlformats.org/officeDocument/2006/relationships/slide" Target="slide50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slide" Target="slide48.xml"/><Relationship Id="rId3" Type="http://schemas.openxmlformats.org/officeDocument/2006/relationships/slideLayout" Target="../slideLayouts/slideLayout1.xml"/><Relationship Id="rId7" Type="http://schemas.openxmlformats.org/officeDocument/2006/relationships/slide" Target="slide31.xml"/><Relationship Id="rId12" Type="http://schemas.openxmlformats.org/officeDocument/2006/relationships/slide" Target="slide50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microsoft.com/office/2007/relationships/hdphoto" Target="../media/hdphoto1.wdp"/><Relationship Id="rId11" Type="http://schemas.openxmlformats.org/officeDocument/2006/relationships/slide" Target="slide47.xml"/><Relationship Id="rId5" Type="http://schemas.openxmlformats.org/officeDocument/2006/relationships/image" Target="../media/image4.png"/><Relationship Id="rId10" Type="http://schemas.openxmlformats.org/officeDocument/2006/relationships/image" Target="../media/image5.png"/><Relationship Id="rId4" Type="http://schemas.openxmlformats.org/officeDocument/2006/relationships/image" Target="../media/image3.jpeg"/><Relationship Id="rId9" Type="http://schemas.openxmlformats.org/officeDocument/2006/relationships/slide" Target="slide30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slide" Target="slide18.xml"/><Relationship Id="rId3" Type="http://schemas.openxmlformats.org/officeDocument/2006/relationships/image" Target="../media/image4.png"/><Relationship Id="rId7" Type="http://schemas.openxmlformats.org/officeDocument/2006/relationships/slide" Target="slide48.xml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.xml"/><Relationship Id="rId6" Type="http://schemas.openxmlformats.org/officeDocument/2006/relationships/slide" Target="slide28.xml"/><Relationship Id="rId5" Type="http://schemas.openxmlformats.org/officeDocument/2006/relationships/slide" Target="slide31.xml"/><Relationship Id="rId10" Type="http://schemas.openxmlformats.org/officeDocument/2006/relationships/slide" Target="slide50.xml"/><Relationship Id="rId4" Type="http://schemas.microsoft.com/office/2007/relationships/hdphoto" Target="../media/hdphoto1.wdp"/><Relationship Id="rId9" Type="http://schemas.openxmlformats.org/officeDocument/2006/relationships/slide" Target="slide47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slide" Target="slide59.xml"/><Relationship Id="rId3" Type="http://schemas.openxmlformats.org/officeDocument/2006/relationships/slideLayout" Target="../slideLayouts/slideLayout1.xml"/><Relationship Id="rId7" Type="http://schemas.openxmlformats.org/officeDocument/2006/relationships/slide" Target="slide48.xml"/><Relationship Id="rId2" Type="http://schemas.openxmlformats.org/officeDocument/2006/relationships/audio" Target="../media/media2.mp3"/><Relationship Id="rId1" Type="http://schemas.microsoft.com/office/2007/relationships/media" Target="../media/media2.mp3"/><Relationship Id="rId6" Type="http://schemas.microsoft.com/office/2007/relationships/hdphoto" Target="../media/hdphoto1.wdp"/><Relationship Id="rId11" Type="http://schemas.openxmlformats.org/officeDocument/2006/relationships/slide" Target="slide28.xml"/><Relationship Id="rId5" Type="http://schemas.openxmlformats.org/officeDocument/2006/relationships/image" Target="../media/image4.png"/><Relationship Id="rId10" Type="http://schemas.openxmlformats.org/officeDocument/2006/relationships/image" Target="../media/image5.png"/><Relationship Id="rId4" Type="http://schemas.openxmlformats.org/officeDocument/2006/relationships/image" Target="../media/image3.jpeg"/><Relationship Id="rId9" Type="http://schemas.openxmlformats.org/officeDocument/2006/relationships/slide" Target="slide50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3" Type="http://schemas.openxmlformats.org/officeDocument/2006/relationships/slideLayout" Target="../slideLayouts/slideLayout1.xml"/><Relationship Id="rId7" Type="http://schemas.openxmlformats.org/officeDocument/2006/relationships/slide" Target="slide49.xml"/><Relationship Id="rId12" Type="http://schemas.openxmlformats.org/officeDocument/2006/relationships/slide" Target="slide50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microsoft.com/office/2007/relationships/hdphoto" Target="../media/hdphoto1.wdp"/><Relationship Id="rId11" Type="http://schemas.openxmlformats.org/officeDocument/2006/relationships/slide" Target="slide59.xml"/><Relationship Id="rId5" Type="http://schemas.openxmlformats.org/officeDocument/2006/relationships/image" Target="../media/image4.png"/><Relationship Id="rId10" Type="http://schemas.openxmlformats.org/officeDocument/2006/relationships/image" Target="../media/image5.png"/><Relationship Id="rId4" Type="http://schemas.openxmlformats.org/officeDocument/2006/relationships/image" Target="../media/image3.jpeg"/><Relationship Id="rId9" Type="http://schemas.openxmlformats.org/officeDocument/2006/relationships/slide" Target="slide33.xml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image" Target="../media/image4.png"/><Relationship Id="rId7" Type="http://schemas.openxmlformats.org/officeDocument/2006/relationships/slide" Target="slide48.xml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.xml"/><Relationship Id="rId6" Type="http://schemas.openxmlformats.org/officeDocument/2006/relationships/slide" Target="slide28.xml"/><Relationship Id="rId11" Type="http://schemas.openxmlformats.org/officeDocument/2006/relationships/slide" Target="slide50.xml"/><Relationship Id="rId5" Type="http://schemas.openxmlformats.org/officeDocument/2006/relationships/slide" Target="slide25.xml"/><Relationship Id="rId10" Type="http://schemas.openxmlformats.org/officeDocument/2006/relationships/slide" Target="slide59.xml"/><Relationship Id="rId4" Type="http://schemas.microsoft.com/office/2007/relationships/hdphoto" Target="../media/hdphoto1.wdp"/><Relationship Id="rId9" Type="http://schemas.openxmlformats.org/officeDocument/2006/relationships/slide" Target="slide18.xm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slideLayout" Target="../slideLayouts/slideLayout1.xml"/><Relationship Id="rId7" Type="http://schemas.openxmlformats.org/officeDocument/2006/relationships/slide" Target="slide49.xml"/><Relationship Id="rId12" Type="http://schemas.openxmlformats.org/officeDocument/2006/relationships/slide" Target="slide35.xml"/><Relationship Id="rId2" Type="http://schemas.openxmlformats.org/officeDocument/2006/relationships/audio" Target="../media/media2.mp3"/><Relationship Id="rId1" Type="http://schemas.microsoft.com/office/2007/relationships/media" Target="../media/media2.mp3"/><Relationship Id="rId6" Type="http://schemas.microsoft.com/office/2007/relationships/hdphoto" Target="../media/hdphoto1.wdp"/><Relationship Id="rId11" Type="http://schemas.openxmlformats.org/officeDocument/2006/relationships/slide" Target="slide28.xml"/><Relationship Id="rId5" Type="http://schemas.openxmlformats.org/officeDocument/2006/relationships/image" Target="../media/image4.png"/><Relationship Id="rId10" Type="http://schemas.openxmlformats.org/officeDocument/2006/relationships/image" Target="../media/image5.png"/><Relationship Id="rId4" Type="http://schemas.openxmlformats.org/officeDocument/2006/relationships/image" Target="../media/image3.jpeg"/><Relationship Id="rId9" Type="http://schemas.openxmlformats.org/officeDocument/2006/relationships/slide" Target="slide50.xml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slide" Target="slide37.xml"/><Relationship Id="rId3" Type="http://schemas.openxmlformats.org/officeDocument/2006/relationships/slideLayout" Target="../slideLayouts/slideLayout1.xml"/><Relationship Id="rId7" Type="http://schemas.openxmlformats.org/officeDocument/2006/relationships/slide" Target="slide49.xml"/><Relationship Id="rId12" Type="http://schemas.openxmlformats.org/officeDocument/2006/relationships/slide" Target="slide50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microsoft.com/office/2007/relationships/hdphoto" Target="../media/hdphoto1.wdp"/><Relationship Id="rId11" Type="http://schemas.openxmlformats.org/officeDocument/2006/relationships/slide" Target="slide57.xml"/><Relationship Id="rId5" Type="http://schemas.openxmlformats.org/officeDocument/2006/relationships/image" Target="../media/image4.png"/><Relationship Id="rId10" Type="http://schemas.openxmlformats.org/officeDocument/2006/relationships/image" Target="../media/image5.png"/><Relationship Id="rId4" Type="http://schemas.openxmlformats.org/officeDocument/2006/relationships/image" Target="../media/image3.jpeg"/><Relationship Id="rId9" Type="http://schemas.openxmlformats.org/officeDocument/2006/relationships/slide" Target="slide36.xml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image" Target="../media/image4.png"/><Relationship Id="rId7" Type="http://schemas.openxmlformats.org/officeDocument/2006/relationships/slide" Target="slide37.xml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.xml"/><Relationship Id="rId6" Type="http://schemas.openxmlformats.org/officeDocument/2006/relationships/slide" Target="slide28.xml"/><Relationship Id="rId11" Type="http://schemas.openxmlformats.org/officeDocument/2006/relationships/slide" Target="slide50.xml"/><Relationship Id="rId5" Type="http://schemas.openxmlformats.org/officeDocument/2006/relationships/slide" Target="slide25.xml"/><Relationship Id="rId10" Type="http://schemas.openxmlformats.org/officeDocument/2006/relationships/slide" Target="slide57.xml"/><Relationship Id="rId4" Type="http://schemas.microsoft.com/office/2007/relationships/hdphoto" Target="../media/hdphoto1.wdp"/><Relationship Id="rId9" Type="http://schemas.openxmlformats.org/officeDocument/2006/relationships/slide" Target="slide18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slide" Target="slide38.xml"/><Relationship Id="rId3" Type="http://schemas.openxmlformats.org/officeDocument/2006/relationships/slideLayout" Target="../slideLayouts/slideLayout1.xml"/><Relationship Id="rId7" Type="http://schemas.openxmlformats.org/officeDocument/2006/relationships/slide" Target="slide49.xml"/><Relationship Id="rId2" Type="http://schemas.openxmlformats.org/officeDocument/2006/relationships/audio" Target="../media/media2.mp3"/><Relationship Id="rId1" Type="http://schemas.microsoft.com/office/2007/relationships/media" Target="../media/media2.mp3"/><Relationship Id="rId6" Type="http://schemas.microsoft.com/office/2007/relationships/hdphoto" Target="../media/hdphoto1.wdp"/><Relationship Id="rId11" Type="http://schemas.openxmlformats.org/officeDocument/2006/relationships/image" Target="../media/image5.png"/><Relationship Id="rId5" Type="http://schemas.openxmlformats.org/officeDocument/2006/relationships/image" Target="../media/image4.png"/><Relationship Id="rId10" Type="http://schemas.openxmlformats.org/officeDocument/2006/relationships/slide" Target="slide50.xml"/><Relationship Id="rId4" Type="http://schemas.openxmlformats.org/officeDocument/2006/relationships/image" Target="../media/image3.jpeg"/><Relationship Id="rId9" Type="http://schemas.openxmlformats.org/officeDocument/2006/relationships/slide" Target="slide61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slide" Target="slide40.xml"/><Relationship Id="rId3" Type="http://schemas.openxmlformats.org/officeDocument/2006/relationships/slideLayout" Target="../slideLayouts/slideLayout1.xml"/><Relationship Id="rId7" Type="http://schemas.openxmlformats.org/officeDocument/2006/relationships/slide" Target="slide49.xml"/><Relationship Id="rId12" Type="http://schemas.openxmlformats.org/officeDocument/2006/relationships/slide" Target="slide50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microsoft.com/office/2007/relationships/hdphoto" Target="../media/hdphoto1.wdp"/><Relationship Id="rId11" Type="http://schemas.openxmlformats.org/officeDocument/2006/relationships/slide" Target="slide61.xml"/><Relationship Id="rId5" Type="http://schemas.openxmlformats.org/officeDocument/2006/relationships/image" Target="../media/image4.png"/><Relationship Id="rId10" Type="http://schemas.openxmlformats.org/officeDocument/2006/relationships/image" Target="../media/image5.png"/><Relationship Id="rId4" Type="http://schemas.openxmlformats.org/officeDocument/2006/relationships/image" Target="../media/image3.jpeg"/><Relationship Id="rId9" Type="http://schemas.openxmlformats.org/officeDocument/2006/relationships/slide" Target="slide39.xm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3" Type="http://schemas.openxmlformats.org/officeDocument/2006/relationships/image" Target="../media/image4.png"/><Relationship Id="rId7" Type="http://schemas.openxmlformats.org/officeDocument/2006/relationships/slide" Target="slide40.xml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.xml"/><Relationship Id="rId6" Type="http://schemas.openxmlformats.org/officeDocument/2006/relationships/slide" Target="slide28.xml"/><Relationship Id="rId11" Type="http://schemas.openxmlformats.org/officeDocument/2006/relationships/slide" Target="slide50.xml"/><Relationship Id="rId5" Type="http://schemas.openxmlformats.org/officeDocument/2006/relationships/slide" Target="slide49.xml"/><Relationship Id="rId10" Type="http://schemas.openxmlformats.org/officeDocument/2006/relationships/slide" Target="slide61.xml"/><Relationship Id="rId4" Type="http://schemas.microsoft.com/office/2007/relationships/hdphoto" Target="../media/hdphoto1.wdp"/><Relationship Id="rId9" Type="http://schemas.openxmlformats.org/officeDocument/2006/relationships/slide" Target="slide18.xm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slide" Target="slide41.xml"/><Relationship Id="rId3" Type="http://schemas.openxmlformats.org/officeDocument/2006/relationships/slideLayout" Target="../slideLayouts/slideLayout1.xml"/><Relationship Id="rId7" Type="http://schemas.openxmlformats.org/officeDocument/2006/relationships/slide" Target="slide49.xml"/><Relationship Id="rId2" Type="http://schemas.openxmlformats.org/officeDocument/2006/relationships/audio" Target="../media/media2.mp3"/><Relationship Id="rId1" Type="http://schemas.microsoft.com/office/2007/relationships/media" Target="../media/media2.mp3"/><Relationship Id="rId6" Type="http://schemas.microsoft.com/office/2007/relationships/hdphoto" Target="../media/hdphoto1.wdp"/><Relationship Id="rId11" Type="http://schemas.openxmlformats.org/officeDocument/2006/relationships/image" Target="../media/image5.png"/><Relationship Id="rId5" Type="http://schemas.openxmlformats.org/officeDocument/2006/relationships/image" Target="../media/image4.png"/><Relationship Id="rId10" Type="http://schemas.openxmlformats.org/officeDocument/2006/relationships/slide" Target="slide50.xml"/><Relationship Id="rId4" Type="http://schemas.openxmlformats.org/officeDocument/2006/relationships/image" Target="../media/image3.jpeg"/><Relationship Id="rId9" Type="http://schemas.openxmlformats.org/officeDocument/2006/relationships/slide" Target="slide62.xml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Layout" Target="../slideLayouts/slideLayout1.xml"/><Relationship Id="rId7" Type="http://schemas.openxmlformats.org/officeDocument/2006/relationships/slide" Target="slide43.xml"/><Relationship Id="rId12" Type="http://schemas.openxmlformats.org/officeDocument/2006/relationships/slide" Target="slide50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microsoft.com/office/2007/relationships/hdphoto" Target="../media/hdphoto1.wdp"/><Relationship Id="rId11" Type="http://schemas.openxmlformats.org/officeDocument/2006/relationships/slide" Target="slide62.xml"/><Relationship Id="rId5" Type="http://schemas.openxmlformats.org/officeDocument/2006/relationships/image" Target="../media/image4.png"/><Relationship Id="rId10" Type="http://schemas.openxmlformats.org/officeDocument/2006/relationships/image" Target="../media/image5.png"/><Relationship Id="rId4" Type="http://schemas.openxmlformats.org/officeDocument/2006/relationships/image" Target="../media/image3.jpeg"/><Relationship Id="rId9" Type="http://schemas.openxmlformats.org/officeDocument/2006/relationships/slide" Target="slide42.xml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3" Type="http://schemas.openxmlformats.org/officeDocument/2006/relationships/image" Target="../media/image4.png"/><Relationship Id="rId7" Type="http://schemas.openxmlformats.org/officeDocument/2006/relationships/slide" Target="slide40.xml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.xml"/><Relationship Id="rId6" Type="http://schemas.openxmlformats.org/officeDocument/2006/relationships/slide" Target="slide49.xml"/><Relationship Id="rId11" Type="http://schemas.openxmlformats.org/officeDocument/2006/relationships/slide" Target="slide50.xml"/><Relationship Id="rId5" Type="http://schemas.openxmlformats.org/officeDocument/2006/relationships/slide" Target="slide43.xml"/><Relationship Id="rId10" Type="http://schemas.openxmlformats.org/officeDocument/2006/relationships/slide" Target="slide62.xml"/><Relationship Id="rId4" Type="http://schemas.microsoft.com/office/2007/relationships/hdphoto" Target="../media/hdphoto1.wdp"/><Relationship Id="rId9" Type="http://schemas.openxmlformats.org/officeDocument/2006/relationships/slide" Target="slide18.xml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slide" Target="slide48.xml"/><Relationship Id="rId3" Type="http://schemas.openxmlformats.org/officeDocument/2006/relationships/slideLayout" Target="../slideLayouts/slideLayout1.xml"/><Relationship Id="rId7" Type="http://schemas.openxmlformats.org/officeDocument/2006/relationships/slide" Target="slide49.xml"/><Relationship Id="rId12" Type="http://schemas.openxmlformats.org/officeDocument/2006/relationships/image" Target="../media/image5.png"/><Relationship Id="rId2" Type="http://schemas.openxmlformats.org/officeDocument/2006/relationships/audio" Target="../media/media2.mp3"/><Relationship Id="rId1" Type="http://schemas.microsoft.com/office/2007/relationships/media" Target="../media/media2.mp3"/><Relationship Id="rId6" Type="http://schemas.microsoft.com/office/2007/relationships/hdphoto" Target="../media/hdphoto1.wdp"/><Relationship Id="rId11" Type="http://schemas.openxmlformats.org/officeDocument/2006/relationships/slide" Target="slide50.xml"/><Relationship Id="rId5" Type="http://schemas.openxmlformats.org/officeDocument/2006/relationships/image" Target="../media/image4.png"/><Relationship Id="rId10" Type="http://schemas.openxmlformats.org/officeDocument/2006/relationships/slide" Target="slide63.xml"/><Relationship Id="rId4" Type="http://schemas.openxmlformats.org/officeDocument/2006/relationships/image" Target="../media/image3.jpeg"/><Relationship Id="rId9" Type="http://schemas.openxmlformats.org/officeDocument/2006/relationships/slide" Target="slide44.xml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slide" Target="slide46.xml"/><Relationship Id="rId3" Type="http://schemas.openxmlformats.org/officeDocument/2006/relationships/slideLayout" Target="../slideLayouts/slideLayout1.xml"/><Relationship Id="rId7" Type="http://schemas.openxmlformats.org/officeDocument/2006/relationships/slide" Target="slide49.xml"/><Relationship Id="rId12" Type="http://schemas.openxmlformats.org/officeDocument/2006/relationships/slide" Target="slide50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microsoft.com/office/2007/relationships/hdphoto" Target="../media/hdphoto1.wdp"/><Relationship Id="rId11" Type="http://schemas.openxmlformats.org/officeDocument/2006/relationships/slide" Target="slide63.xml"/><Relationship Id="rId5" Type="http://schemas.openxmlformats.org/officeDocument/2006/relationships/image" Target="../media/image4.png"/><Relationship Id="rId10" Type="http://schemas.openxmlformats.org/officeDocument/2006/relationships/image" Target="../media/image5.png"/><Relationship Id="rId4" Type="http://schemas.openxmlformats.org/officeDocument/2006/relationships/image" Target="../media/image3.jpeg"/><Relationship Id="rId9" Type="http://schemas.openxmlformats.org/officeDocument/2006/relationships/slide" Target="slide45.xm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slide" Target="slide18.xml"/><Relationship Id="rId3" Type="http://schemas.openxmlformats.org/officeDocument/2006/relationships/image" Target="../media/image4.png"/><Relationship Id="rId7" Type="http://schemas.openxmlformats.org/officeDocument/2006/relationships/slide" Target="slide46.xml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.xml"/><Relationship Id="rId6" Type="http://schemas.openxmlformats.org/officeDocument/2006/relationships/slide" Target="slide49.xml"/><Relationship Id="rId5" Type="http://schemas.openxmlformats.org/officeDocument/2006/relationships/slide" Target="slide43.xml"/><Relationship Id="rId10" Type="http://schemas.openxmlformats.org/officeDocument/2006/relationships/slide" Target="slide50.xml"/><Relationship Id="rId4" Type="http://schemas.microsoft.com/office/2007/relationships/hdphoto" Target="../media/hdphoto1.wdp"/><Relationship Id="rId9" Type="http://schemas.openxmlformats.org/officeDocument/2006/relationships/slide" Target="slide63.xm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slide" Target="slide64.xml"/><Relationship Id="rId3" Type="http://schemas.openxmlformats.org/officeDocument/2006/relationships/slideLayout" Target="../slideLayouts/slideLayout1.xml"/><Relationship Id="rId7" Type="http://schemas.openxmlformats.org/officeDocument/2006/relationships/slide" Target="slide49.xml"/><Relationship Id="rId2" Type="http://schemas.openxmlformats.org/officeDocument/2006/relationships/audio" Target="../media/media2.mp3"/><Relationship Id="rId1" Type="http://schemas.microsoft.com/office/2007/relationships/media" Target="../media/media2.mp3"/><Relationship Id="rId6" Type="http://schemas.microsoft.com/office/2007/relationships/hdphoto" Target="../media/hdphoto1.wdp"/><Relationship Id="rId11" Type="http://schemas.openxmlformats.org/officeDocument/2006/relationships/image" Target="../media/image5.png"/><Relationship Id="rId5" Type="http://schemas.openxmlformats.org/officeDocument/2006/relationships/image" Target="../media/image4.png"/><Relationship Id="rId10" Type="http://schemas.openxmlformats.org/officeDocument/2006/relationships/slide" Target="slide50.xml"/><Relationship Id="rId4" Type="http://schemas.openxmlformats.org/officeDocument/2006/relationships/image" Target="../media/image3.jpeg"/><Relationship Id="rId9" Type="http://schemas.openxmlformats.org/officeDocument/2006/relationships/slide" Target="slide63.xml"/></Relationships>
</file>

<file path=ppt/slides/_rels/slide47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7.png"/><Relationship Id="rId2" Type="http://schemas.openxmlformats.org/officeDocument/2006/relationships/audio" Target="../media/media3.mp3"/><Relationship Id="rId1" Type="http://schemas.microsoft.com/office/2007/relationships/media" Target="../media/media3.mp3"/><Relationship Id="rId6" Type="http://schemas.openxmlformats.org/officeDocument/2006/relationships/image" Target="../media/image5.png"/><Relationship Id="rId5" Type="http://schemas.openxmlformats.org/officeDocument/2006/relationships/slide" Target="slide2.xml"/><Relationship Id="rId4" Type="http://schemas.openxmlformats.org/officeDocument/2006/relationships/image" Target="../media/image6.jpeg"/></Relationships>
</file>

<file path=ppt/slides/_rels/slide48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7.png"/><Relationship Id="rId2" Type="http://schemas.openxmlformats.org/officeDocument/2006/relationships/audio" Target="../media/media3.mp3"/><Relationship Id="rId1" Type="http://schemas.microsoft.com/office/2007/relationships/media" Target="../media/media3.mp3"/><Relationship Id="rId6" Type="http://schemas.openxmlformats.org/officeDocument/2006/relationships/image" Target="../media/image5.png"/><Relationship Id="rId5" Type="http://schemas.openxmlformats.org/officeDocument/2006/relationships/slide" Target="slide2.xml"/><Relationship Id="rId4" Type="http://schemas.openxmlformats.org/officeDocument/2006/relationships/image" Target="../media/image6.jpeg"/></Relationships>
</file>

<file path=ppt/slides/_rels/slide49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7.png"/><Relationship Id="rId2" Type="http://schemas.openxmlformats.org/officeDocument/2006/relationships/audio" Target="../media/media3.mp3"/><Relationship Id="rId1" Type="http://schemas.microsoft.com/office/2007/relationships/media" Target="../media/media3.mp3"/><Relationship Id="rId6" Type="http://schemas.openxmlformats.org/officeDocument/2006/relationships/image" Target="../media/image5.png"/><Relationship Id="rId5" Type="http://schemas.openxmlformats.org/officeDocument/2006/relationships/slide" Target="slide2.xml"/><Relationship Id="rId4" Type="http://schemas.openxmlformats.org/officeDocument/2006/relationships/image" Target="../media/image6.jpeg"/></Relationships>
</file>

<file path=ppt/slides/_rels/slide50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.xml"/></Relationships>
</file>

<file path=ppt/slides/_rels/slide51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.xml"/><Relationship Id="rId4" Type="http://schemas.openxmlformats.org/officeDocument/2006/relationships/slide" Target="slide2.xml"/></Relationships>
</file>

<file path=ppt/slides/_rels/slide52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.xml"/><Relationship Id="rId4" Type="http://schemas.openxmlformats.org/officeDocument/2006/relationships/slide" Target="slide2.xml"/></Relationships>
</file>

<file path=ppt/slides/_rels/slide53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.xml"/><Relationship Id="rId4" Type="http://schemas.openxmlformats.org/officeDocument/2006/relationships/slide" Target="slide2.xml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5.png"/><Relationship Id="rId2" Type="http://schemas.openxmlformats.org/officeDocument/2006/relationships/audio" Target="../media/media4.mp3"/><Relationship Id="rId1" Type="http://schemas.microsoft.com/office/2007/relationships/media" Target="../media/media4.mp3"/><Relationship Id="rId6" Type="http://schemas.microsoft.com/office/2007/relationships/hdphoto" Target="../media/hdphoto2.wdp"/><Relationship Id="rId5" Type="http://schemas.openxmlformats.org/officeDocument/2006/relationships/image" Target="../media/image8.png"/><Relationship Id="rId10" Type="http://schemas.openxmlformats.org/officeDocument/2006/relationships/slide" Target="slide17.xml"/><Relationship Id="rId4" Type="http://schemas.openxmlformats.org/officeDocument/2006/relationships/image" Target="../media/image9.jpeg"/><Relationship Id="rId9" Type="http://schemas.microsoft.com/office/2007/relationships/hdphoto" Target="../media/hdphoto3.wdp"/></Relationships>
</file>

<file path=ppt/slides/_rels/slide55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7.xml"/></Relationships>
</file>

<file path=ppt/slides/_rels/slide56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7.xml"/></Relationships>
</file>

<file path=ppt/slides/_rels/slide57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.xml"/><Relationship Id="rId4" Type="http://schemas.openxmlformats.org/officeDocument/2006/relationships/slide" Target="slide2.xml"/></Relationships>
</file>

<file path=ppt/slides/_rels/slide58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7.xml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slideLayout" Target="../slideLayouts/slideLayout1.xml"/><Relationship Id="rId7" Type="http://schemas.openxmlformats.org/officeDocument/2006/relationships/slide" Target="slide32.xml"/><Relationship Id="rId2" Type="http://schemas.openxmlformats.org/officeDocument/2006/relationships/audio" Target="../media/media4.mp3"/><Relationship Id="rId1" Type="http://schemas.microsoft.com/office/2007/relationships/media" Target="../media/media4.mp3"/><Relationship Id="rId6" Type="http://schemas.microsoft.com/office/2007/relationships/hdphoto" Target="../media/hdphoto2.wdp"/><Relationship Id="rId5" Type="http://schemas.openxmlformats.org/officeDocument/2006/relationships/image" Target="../media/image8.png"/><Relationship Id="rId4" Type="http://schemas.openxmlformats.org/officeDocument/2006/relationships/image" Target="../media/image9.jpeg"/></Relationships>
</file>

<file path=ppt/slides/_rels/slide60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7.xml"/></Relationships>
</file>

<file path=ppt/slides/_rels/slide61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7.xml"/></Relationships>
</file>

<file path=ppt/slides/_rels/slide62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7.xml"/></Relationships>
</file>

<file path=ppt/slides/_rels/slide63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.xml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slideLayout" Target="../slideLayouts/slideLayout1.xml"/><Relationship Id="rId7" Type="http://schemas.openxmlformats.org/officeDocument/2006/relationships/slide" Target="slide2.xml"/><Relationship Id="rId2" Type="http://schemas.openxmlformats.org/officeDocument/2006/relationships/audio" Target="../media/media5.mp3"/><Relationship Id="rId1" Type="http://schemas.microsoft.com/office/2007/relationships/media" Target="../media/media5.mp3"/><Relationship Id="rId6" Type="http://schemas.microsoft.com/office/2007/relationships/hdphoto" Target="../media/hdphoto2.wdp"/><Relationship Id="rId5" Type="http://schemas.openxmlformats.org/officeDocument/2006/relationships/image" Target="../media/image8.png"/><Relationship Id="rId4" Type="http://schemas.openxmlformats.org/officeDocument/2006/relationships/image" Target="../media/image9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1657350" y="1545431"/>
            <a:ext cx="5829300" cy="857250"/>
          </a:xfrm>
        </p:spPr>
        <p:txBody>
          <a:bodyPr anchor="ctr">
            <a:normAutofit fontScale="90000"/>
          </a:bodyPr>
          <a:lstStyle/>
          <a:p>
            <a:r>
              <a:rPr lang="en-GB" altLang="en-US" sz="72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Impact" panose="020B0806030902050204" pitchFamily="34" charset="0"/>
              </a:rPr>
              <a:t>Who Wants To Be A Millionaire?</a:t>
            </a:r>
          </a:p>
        </p:txBody>
      </p:sp>
      <p:sp>
        <p:nvSpPr>
          <p:cNvPr id="307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2681287" y="3921920"/>
            <a:ext cx="3348038" cy="594122"/>
          </a:xfrm>
          <a:solidFill>
            <a:srgbClr val="FF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pPr>
              <a:lnSpc>
                <a:spcPct val="90000"/>
              </a:lnSpc>
            </a:pPr>
            <a:r>
              <a:rPr lang="en-GB" altLang="en-US" sz="3600" dirty="0">
                <a:effectLst>
                  <a:outerShdw blurRad="38100" dist="38100" dir="2700000" algn="tl">
                    <a:srgbClr val="FFFFFF"/>
                  </a:outerShdw>
                </a:effectLst>
                <a:latin typeface="Impact" panose="020B0806030902050204" pitchFamily="34" charset="0"/>
              </a:rPr>
              <a:t>Music For Dance</a:t>
            </a:r>
          </a:p>
        </p:txBody>
      </p:sp>
      <p:pic>
        <p:nvPicPr>
          <p:cNvPr id="3082" name="Picture 10" descr="millionaire logo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31794" y="3843338"/>
            <a:ext cx="942975" cy="9429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6" name="Picture 14" descr="Image result for who wants to be a millionaire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825" r="13405"/>
          <a:stretch/>
        </p:blipFill>
        <p:spPr bwMode="auto">
          <a:xfrm>
            <a:off x="0" y="0"/>
            <a:ext cx="6731794" cy="5143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Rectangle 1"/>
          <p:cNvSpPr/>
          <p:nvPr/>
        </p:nvSpPr>
        <p:spPr>
          <a:xfrm>
            <a:off x="6462210" y="0"/>
            <a:ext cx="2681790" cy="5143500"/>
          </a:xfrm>
          <a:prstGeom prst="rect">
            <a:avLst/>
          </a:prstGeom>
          <a:gradFill>
            <a:gsLst>
              <a:gs pos="0">
                <a:schemeClr val="dk1">
                  <a:shade val="51000"/>
                  <a:satMod val="130000"/>
                </a:schemeClr>
              </a:gs>
              <a:gs pos="100000">
                <a:srgbClr val="20077B"/>
              </a:gs>
            </a:gsLst>
          </a:gradFill>
          <a:ln w="57150">
            <a:solidFill>
              <a:schemeClr val="bg1">
                <a:lumMod val="75000"/>
              </a:schemeClr>
            </a:solidFill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1350" dirty="0"/>
          </a:p>
        </p:txBody>
      </p:sp>
      <p:sp>
        <p:nvSpPr>
          <p:cNvPr id="8" name="Rectangle 7"/>
          <p:cNvSpPr/>
          <p:nvPr/>
        </p:nvSpPr>
        <p:spPr>
          <a:xfrm>
            <a:off x="6462210" y="111392"/>
            <a:ext cx="2681790" cy="493981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100" dirty="0">
                <a:solidFill>
                  <a:schemeClr val="bg1"/>
                </a:solidFill>
                <a:sym typeface="Wingdings" panose="05000000000000000000" pitchFamily="2" charset="2"/>
              </a:rPr>
              <a:t>15      €1,000,000</a:t>
            </a:r>
          </a:p>
          <a:p>
            <a:pPr algn="ctr"/>
            <a:r>
              <a:rPr lang="en-GB" altLang="en-US" sz="2100" dirty="0">
                <a:solidFill>
                  <a:schemeClr val="accent6"/>
                </a:solidFill>
              </a:rPr>
              <a:t>14  </a:t>
            </a:r>
            <a:r>
              <a:rPr lang="en-GB" altLang="en-US" sz="2100" dirty="0">
                <a:solidFill>
                  <a:schemeClr val="accent6"/>
                </a:solidFill>
                <a:sym typeface="Wingdings" panose="05000000000000000000" pitchFamily="2" charset="2"/>
              </a:rPr>
              <a:t>   €500,000</a:t>
            </a:r>
            <a:endParaRPr lang="en-GB" altLang="en-US" sz="2100" dirty="0">
              <a:solidFill>
                <a:schemeClr val="accent6"/>
              </a:solidFill>
            </a:endParaRPr>
          </a:p>
          <a:p>
            <a:pPr algn="ctr"/>
            <a:r>
              <a:rPr lang="en-GB" altLang="en-US" sz="2100" dirty="0">
                <a:solidFill>
                  <a:schemeClr val="accent6"/>
                </a:solidFill>
              </a:rPr>
              <a:t>13  </a:t>
            </a:r>
            <a:r>
              <a:rPr lang="en-GB" altLang="en-US" sz="2100" dirty="0">
                <a:solidFill>
                  <a:schemeClr val="accent6"/>
                </a:solidFill>
                <a:sym typeface="Wingdings" panose="05000000000000000000" pitchFamily="2" charset="2"/>
              </a:rPr>
              <a:t>   €250,000</a:t>
            </a:r>
            <a:endParaRPr lang="en-GB" altLang="en-US" sz="2100" dirty="0">
              <a:solidFill>
                <a:schemeClr val="accent6"/>
              </a:solidFill>
            </a:endParaRPr>
          </a:p>
          <a:p>
            <a:pPr algn="ctr"/>
            <a:r>
              <a:rPr lang="en-GB" altLang="en-US" sz="2100" dirty="0">
                <a:solidFill>
                  <a:schemeClr val="accent6"/>
                </a:solidFill>
              </a:rPr>
              <a:t>12  </a:t>
            </a:r>
            <a:r>
              <a:rPr lang="en-GB" altLang="en-US" sz="2100" dirty="0">
                <a:solidFill>
                  <a:schemeClr val="accent6"/>
                </a:solidFill>
                <a:sym typeface="Wingdings" panose="05000000000000000000" pitchFamily="2" charset="2"/>
              </a:rPr>
              <a:t>  €125,000</a:t>
            </a:r>
            <a:endParaRPr lang="en-GB" altLang="en-US" sz="2100" dirty="0">
              <a:solidFill>
                <a:schemeClr val="accent6"/>
              </a:solidFill>
            </a:endParaRPr>
          </a:p>
          <a:p>
            <a:pPr algn="ctr"/>
            <a:r>
              <a:rPr lang="en-GB" altLang="en-US" sz="2100" dirty="0">
                <a:solidFill>
                  <a:schemeClr val="accent6"/>
                </a:solidFill>
              </a:rPr>
              <a:t>11  </a:t>
            </a:r>
            <a:r>
              <a:rPr lang="en-GB" altLang="en-US" sz="2100" dirty="0">
                <a:solidFill>
                  <a:schemeClr val="accent6"/>
                </a:solidFill>
                <a:sym typeface="Wingdings" panose="05000000000000000000" pitchFamily="2" charset="2"/>
              </a:rPr>
              <a:t>  €64,000</a:t>
            </a:r>
            <a:endParaRPr lang="en-GB" altLang="en-US" sz="2100" dirty="0">
              <a:solidFill>
                <a:schemeClr val="accent6"/>
              </a:solidFill>
            </a:endParaRPr>
          </a:p>
          <a:p>
            <a:pPr algn="ctr"/>
            <a:r>
              <a:rPr lang="en-GB" altLang="en-US" sz="2100" dirty="0">
                <a:solidFill>
                  <a:schemeClr val="bg1"/>
                </a:solidFill>
              </a:rPr>
              <a:t>10  </a:t>
            </a:r>
            <a:r>
              <a:rPr lang="en-GB" altLang="en-US" sz="2100" dirty="0">
                <a:solidFill>
                  <a:schemeClr val="bg1"/>
                </a:solidFill>
                <a:sym typeface="Wingdings" panose="05000000000000000000" pitchFamily="2" charset="2"/>
              </a:rPr>
              <a:t>  €32,000</a:t>
            </a:r>
            <a:endParaRPr lang="en-GB" altLang="en-US" sz="2100" dirty="0">
              <a:solidFill>
                <a:schemeClr val="bg1"/>
              </a:solidFill>
            </a:endParaRPr>
          </a:p>
          <a:p>
            <a:pPr algn="ctr"/>
            <a:r>
              <a:rPr lang="en-GB" altLang="en-US" sz="2100" dirty="0">
                <a:solidFill>
                  <a:schemeClr val="accent6"/>
                </a:solidFill>
              </a:rPr>
              <a:t>9   </a:t>
            </a:r>
            <a:r>
              <a:rPr lang="en-GB" altLang="en-US" sz="2100" dirty="0">
                <a:solidFill>
                  <a:schemeClr val="accent6"/>
                </a:solidFill>
                <a:sym typeface="Wingdings" panose="05000000000000000000" pitchFamily="2" charset="2"/>
              </a:rPr>
              <a:t> €16,000</a:t>
            </a:r>
            <a:endParaRPr lang="en-GB" altLang="en-US" sz="2100" dirty="0">
              <a:solidFill>
                <a:schemeClr val="accent6"/>
              </a:solidFill>
            </a:endParaRPr>
          </a:p>
          <a:p>
            <a:pPr algn="ctr"/>
            <a:r>
              <a:rPr lang="en-GB" altLang="en-US" sz="2100" dirty="0">
                <a:solidFill>
                  <a:schemeClr val="accent6"/>
                </a:solidFill>
              </a:rPr>
              <a:t>8   </a:t>
            </a:r>
            <a:r>
              <a:rPr lang="en-GB" altLang="en-US" sz="2100" dirty="0">
                <a:solidFill>
                  <a:schemeClr val="accent6"/>
                </a:solidFill>
                <a:sym typeface="Wingdings" panose="05000000000000000000" pitchFamily="2" charset="2"/>
              </a:rPr>
              <a:t>   €8,000</a:t>
            </a:r>
            <a:endParaRPr lang="en-GB" altLang="en-US" sz="2100" dirty="0">
              <a:solidFill>
                <a:schemeClr val="accent6"/>
              </a:solidFill>
            </a:endParaRPr>
          </a:p>
          <a:p>
            <a:pPr algn="ctr"/>
            <a:r>
              <a:rPr lang="en-GB" altLang="en-US" sz="2100" dirty="0">
                <a:solidFill>
                  <a:schemeClr val="accent6"/>
                </a:solidFill>
              </a:rPr>
              <a:t>7   </a:t>
            </a:r>
            <a:r>
              <a:rPr lang="en-GB" altLang="en-US" sz="2100" dirty="0">
                <a:solidFill>
                  <a:schemeClr val="accent6"/>
                </a:solidFill>
                <a:sym typeface="Wingdings" panose="05000000000000000000" pitchFamily="2" charset="2"/>
              </a:rPr>
              <a:t>   €4,000</a:t>
            </a:r>
            <a:endParaRPr lang="en-GB" altLang="en-US" sz="2100" dirty="0">
              <a:solidFill>
                <a:schemeClr val="accent6"/>
              </a:solidFill>
            </a:endParaRPr>
          </a:p>
          <a:p>
            <a:pPr algn="ctr"/>
            <a:r>
              <a:rPr lang="en-GB" altLang="en-US" sz="2100" dirty="0">
                <a:solidFill>
                  <a:schemeClr val="accent6"/>
                </a:solidFill>
              </a:rPr>
              <a:t>6   </a:t>
            </a:r>
            <a:r>
              <a:rPr lang="en-GB" altLang="en-US" sz="2100" dirty="0">
                <a:solidFill>
                  <a:schemeClr val="accent6"/>
                </a:solidFill>
                <a:sym typeface="Wingdings" panose="05000000000000000000" pitchFamily="2" charset="2"/>
              </a:rPr>
              <a:t>   €2,000</a:t>
            </a:r>
            <a:endParaRPr lang="en-GB" altLang="en-US" sz="2100" dirty="0">
              <a:solidFill>
                <a:schemeClr val="accent6"/>
              </a:solidFill>
            </a:endParaRPr>
          </a:p>
          <a:p>
            <a:pPr algn="ctr"/>
            <a:r>
              <a:rPr lang="en-GB" altLang="en-US" sz="2100" dirty="0">
                <a:solidFill>
                  <a:schemeClr val="bg1"/>
                </a:solidFill>
              </a:rPr>
              <a:t>5   </a:t>
            </a:r>
            <a:r>
              <a:rPr lang="en-GB" altLang="en-US" sz="2100" dirty="0">
                <a:solidFill>
                  <a:schemeClr val="bg1"/>
                </a:solidFill>
                <a:sym typeface="Wingdings" panose="05000000000000000000" pitchFamily="2" charset="2"/>
              </a:rPr>
              <a:t>  €1,000</a:t>
            </a:r>
            <a:endParaRPr lang="en-GB" altLang="en-US" sz="2100" dirty="0">
              <a:solidFill>
                <a:schemeClr val="bg1"/>
              </a:solidFill>
            </a:endParaRPr>
          </a:p>
          <a:p>
            <a:pPr algn="ctr"/>
            <a:r>
              <a:rPr lang="en-GB" altLang="en-US" sz="2100" dirty="0">
                <a:solidFill>
                  <a:schemeClr val="accent6"/>
                </a:solidFill>
              </a:rPr>
              <a:t>4   </a:t>
            </a:r>
            <a:r>
              <a:rPr lang="en-GB" altLang="en-US" sz="2100" dirty="0">
                <a:solidFill>
                  <a:schemeClr val="accent6"/>
                </a:solidFill>
                <a:sym typeface="Wingdings" panose="05000000000000000000" pitchFamily="2" charset="2"/>
              </a:rPr>
              <a:t>   €500</a:t>
            </a:r>
            <a:endParaRPr lang="en-GB" altLang="en-US" sz="2100" dirty="0">
              <a:solidFill>
                <a:schemeClr val="accent6"/>
              </a:solidFill>
            </a:endParaRPr>
          </a:p>
          <a:p>
            <a:pPr algn="ctr"/>
            <a:r>
              <a:rPr lang="en-GB" altLang="en-US" sz="2100" dirty="0">
                <a:solidFill>
                  <a:schemeClr val="accent6"/>
                </a:solidFill>
              </a:rPr>
              <a:t>3   </a:t>
            </a:r>
            <a:r>
              <a:rPr lang="en-GB" altLang="en-US" sz="2100" dirty="0">
                <a:solidFill>
                  <a:schemeClr val="accent6"/>
                </a:solidFill>
                <a:sym typeface="Wingdings" panose="05000000000000000000" pitchFamily="2" charset="2"/>
              </a:rPr>
              <a:t>   €300</a:t>
            </a:r>
            <a:endParaRPr lang="en-GB" altLang="en-US" sz="2100" dirty="0">
              <a:solidFill>
                <a:schemeClr val="accent6"/>
              </a:solidFill>
            </a:endParaRPr>
          </a:p>
          <a:p>
            <a:pPr algn="ctr"/>
            <a:r>
              <a:rPr lang="en-GB" altLang="en-US" sz="2100" dirty="0">
                <a:solidFill>
                  <a:schemeClr val="accent6"/>
                </a:solidFill>
              </a:rPr>
              <a:t>2   </a:t>
            </a:r>
            <a:r>
              <a:rPr lang="en-GB" altLang="en-US" sz="2100" dirty="0">
                <a:solidFill>
                  <a:schemeClr val="accent6"/>
                </a:solidFill>
                <a:sym typeface="Wingdings" panose="05000000000000000000" pitchFamily="2" charset="2"/>
              </a:rPr>
              <a:t>   €200</a:t>
            </a:r>
            <a:endParaRPr lang="en-GB" altLang="en-US" sz="2100" dirty="0">
              <a:solidFill>
                <a:schemeClr val="accent6"/>
              </a:solidFill>
            </a:endParaRPr>
          </a:p>
          <a:p>
            <a:pPr algn="ctr"/>
            <a:r>
              <a:rPr lang="en-GB" altLang="en-US" sz="2100" dirty="0">
                <a:solidFill>
                  <a:schemeClr val="accent6"/>
                </a:solidFill>
              </a:rPr>
              <a:t>1   </a:t>
            </a:r>
            <a:r>
              <a:rPr lang="en-GB" altLang="en-US" sz="2100" dirty="0">
                <a:solidFill>
                  <a:schemeClr val="accent6"/>
                </a:solidFill>
                <a:sym typeface="Wingdings" panose="05000000000000000000" pitchFamily="2" charset="2"/>
              </a:rPr>
              <a:t>   €100</a:t>
            </a:r>
            <a:endParaRPr lang="en-GB" altLang="en-US" sz="2100" dirty="0">
              <a:solidFill>
                <a:schemeClr val="accent6"/>
              </a:solidFill>
            </a:endParaRPr>
          </a:p>
        </p:txBody>
      </p:sp>
      <p:sp>
        <p:nvSpPr>
          <p:cNvPr id="9" name="Rectangle 3">
            <a:hlinkClick r:id="rId4" action="ppaction://hlinksldjump"/>
          </p:cNvPr>
          <p:cNvSpPr txBox="1">
            <a:spLocks noChangeArrowheads="1"/>
          </p:cNvSpPr>
          <p:nvPr/>
        </p:nvSpPr>
        <p:spPr>
          <a:xfrm>
            <a:off x="1610081" y="2954590"/>
            <a:ext cx="3511632" cy="1071246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 anchor="b">
            <a:noAutofit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60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4" action="ppaction://hlinksldjump"/>
              </a:rPr>
              <a:t>EMPEZAR</a:t>
            </a:r>
            <a:endParaRPr lang="en-GB" altLang="en-US" sz="6000" b="1" dirty="0">
              <a:ln>
                <a:solidFill>
                  <a:schemeClr val="bg1"/>
                </a:solidFill>
              </a:ln>
              <a:solidFill>
                <a:schemeClr val="bg1"/>
              </a:solidFill>
              <a:effectLst>
                <a:glow rad="469900">
                  <a:schemeClr val="bg1">
                    <a:alpha val="35000"/>
                  </a:schemeClr>
                </a:glow>
                <a:outerShdw blurRad="38100" dist="38100" dir="2700000" algn="tl">
                  <a:srgbClr val="000000"/>
                </a:outerShdw>
              </a:effectLst>
              <a:hlinkClick r:id="rId5" action="ppaction://hlinksldjump"/>
            </a:endParaRPr>
          </a:p>
        </p:txBody>
      </p:sp>
    </p:spTree>
    <p:extLst>
      <p:ext uri="{BB962C8B-B14F-4D97-AF65-F5344CB8AC3E}">
        <p14:creationId xmlns:p14="http://schemas.microsoft.com/office/powerpoint/2010/main" val="2947963609"/>
      </p:ext>
    </p:extLst>
  </p:cSld>
  <p:clrMapOvr>
    <a:masterClrMapping/>
  </p:clrMapOvr>
  <p:transition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 dirty="0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 dirty="0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grpSp>
        <p:nvGrpSpPr>
          <p:cNvPr id="6" name="Group 5"/>
          <p:cNvGrpSpPr/>
          <p:nvPr/>
        </p:nvGrpSpPr>
        <p:grpSpPr>
          <a:xfrm>
            <a:off x="732277" y="4401429"/>
            <a:ext cx="3622985" cy="441190"/>
            <a:chOff x="732277" y="4401429"/>
            <a:chExt cx="3622985" cy="441190"/>
          </a:xfrm>
        </p:grpSpPr>
        <p:sp>
          <p:nvSpPr>
            <p:cNvPr id="69" name="Rounded Rectangle 1">
              <a:hlinkClick r:id="rId7" action="ppaction://hlinksldjump"/>
            </p:cNvPr>
            <p:cNvSpPr/>
            <p:nvPr/>
          </p:nvSpPr>
          <p:spPr>
            <a:xfrm>
              <a:off x="732277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Grupo Local</a:t>
              </a:r>
            </a:p>
          </p:txBody>
        </p:sp>
        <p:sp>
          <p:nvSpPr>
            <p:cNvPr id="57" name="Rectangle 56"/>
            <p:cNvSpPr/>
            <p:nvPr/>
          </p:nvSpPr>
          <p:spPr>
            <a:xfrm>
              <a:off x="861488" y="4401429"/>
              <a:ext cx="401072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C: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523098" y="4401429"/>
            <a:ext cx="3622985" cy="441190"/>
            <a:chOff x="4523098" y="4401429"/>
            <a:chExt cx="3622985" cy="441190"/>
          </a:xfrm>
        </p:grpSpPr>
        <p:sp>
          <p:nvSpPr>
            <p:cNvPr id="71" name="Rounded Rectangle 1">
              <a:hlinkClick r:id="rId7" action="ppaction://hlinksldjump"/>
            </p:cNvPr>
            <p:cNvSpPr/>
            <p:nvPr/>
          </p:nvSpPr>
          <p:spPr>
            <a:xfrm>
              <a:off x="4523098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Magallanes</a:t>
              </a:r>
            </a:p>
          </p:txBody>
        </p:sp>
        <p:sp>
          <p:nvSpPr>
            <p:cNvPr id="58" name="Rectangle 57"/>
            <p:cNvSpPr/>
            <p:nvPr/>
          </p:nvSpPr>
          <p:spPr>
            <a:xfrm>
              <a:off x="4654362" y="4401429"/>
              <a:ext cx="421911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D:</a:t>
              </a: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523099" y="3852223"/>
            <a:ext cx="3622985" cy="431169"/>
            <a:chOff x="4523099" y="3852223"/>
            <a:chExt cx="3622985" cy="431169"/>
          </a:xfrm>
        </p:grpSpPr>
        <p:sp>
          <p:nvSpPr>
            <p:cNvPr id="70" name="Rounded Rectangle 1">
              <a:hlinkClick r:id="rId7" action="ppaction://hlinksldjump"/>
            </p:cNvPr>
            <p:cNvSpPr/>
            <p:nvPr/>
          </p:nvSpPr>
          <p:spPr>
            <a:xfrm>
              <a:off x="4523099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err="1"/>
                <a:t>Andrómeda</a:t>
              </a:r>
              <a:endParaRPr lang="en-GB" dirty="0"/>
            </a:p>
          </p:txBody>
        </p:sp>
        <p:sp>
          <p:nvSpPr>
            <p:cNvPr id="59" name="Rectangle 58"/>
            <p:cNvSpPr/>
            <p:nvPr/>
          </p:nvSpPr>
          <p:spPr>
            <a:xfrm>
              <a:off x="4663979" y="3859574"/>
              <a:ext cx="402675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B:</a:t>
              </a:r>
            </a:p>
          </p:txBody>
        </p:sp>
      </p:grpSp>
      <p:grpSp>
        <p:nvGrpSpPr>
          <p:cNvPr id="93" name="Group 92"/>
          <p:cNvGrpSpPr/>
          <p:nvPr/>
        </p:nvGrpSpPr>
        <p:grpSpPr>
          <a:xfrm>
            <a:off x="2031464" y="318550"/>
            <a:ext cx="891590" cy="593766"/>
            <a:chOff x="2042662" y="200761"/>
            <a:chExt cx="891590" cy="593766"/>
          </a:xfrm>
        </p:grpSpPr>
        <p:sp>
          <p:nvSpPr>
            <p:cNvPr id="94" name="Oval 93">
              <a:hlinkClick r:id="rId8" action="ppaction://hlinksldjump"/>
            </p:cNvPr>
            <p:cNvSpPr/>
            <p:nvPr/>
          </p:nvSpPr>
          <p:spPr>
            <a:xfrm>
              <a:off x="2049138" y="200761"/>
              <a:ext cx="878638" cy="593766"/>
            </a:xfrm>
            <a:prstGeom prst="ellipse">
              <a:avLst/>
            </a:prstGeom>
            <a:gradFill>
              <a:gsLst>
                <a:gs pos="0">
                  <a:srgbClr val="120122"/>
                </a:gs>
                <a:gs pos="64000">
                  <a:srgbClr val="0C0669"/>
                </a:gs>
              </a:gsLst>
              <a:lin ang="16200000" scaled="1"/>
            </a:gradFill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5" name="Rectangle 94"/>
            <p:cNvSpPr/>
            <p:nvPr/>
          </p:nvSpPr>
          <p:spPr>
            <a:xfrm>
              <a:off x="2042662" y="266811"/>
              <a:ext cx="891590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400" b="1" dirty="0">
                  <a:solidFill>
                    <a:schemeClr val="bg1">
                      <a:lumMod val="95000"/>
                    </a:schemeClr>
                  </a:solidFill>
                </a:rPr>
                <a:t>50:50</a:t>
              </a:r>
              <a:endParaRPr lang="en-US" sz="3200" b="1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sp>
        <p:nvSpPr>
          <p:cNvPr id="3" name="Rectangle 2"/>
          <p:cNvSpPr/>
          <p:nvPr/>
        </p:nvSpPr>
        <p:spPr>
          <a:xfrm>
            <a:off x="376562" y="2953930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400" dirty="0">
                <a:solidFill>
                  <a:schemeClr val="accent6"/>
                </a:solidFill>
              </a:rPr>
              <a:t>1. </a:t>
            </a:r>
            <a:r>
              <a:rPr lang="en-GB" altLang="en-US" sz="2800" dirty="0">
                <a:solidFill>
                  <a:schemeClr val="accent6"/>
                </a:solidFill>
              </a:rPr>
              <a:t>Nuestra </a:t>
            </a:r>
            <a:r>
              <a:rPr lang="en-GB" altLang="en-US" sz="2800" dirty="0" err="1">
                <a:solidFill>
                  <a:schemeClr val="accent6"/>
                </a:solidFill>
              </a:rPr>
              <a:t>galaxia</a:t>
            </a:r>
            <a:r>
              <a:rPr lang="en-GB" altLang="en-US" sz="2800" dirty="0">
                <a:solidFill>
                  <a:schemeClr val="accent6"/>
                </a:solidFill>
              </a:rPr>
              <a:t> se llama…</a:t>
            </a:r>
            <a:endParaRPr lang="en-GB" altLang="en-US" sz="2400" dirty="0">
              <a:solidFill>
                <a:schemeClr val="accent6"/>
              </a:solidFill>
            </a:endParaRPr>
          </a:p>
        </p:txBody>
      </p:sp>
      <p:grpSp>
        <p:nvGrpSpPr>
          <p:cNvPr id="9" name="Group 8"/>
          <p:cNvGrpSpPr/>
          <p:nvPr/>
        </p:nvGrpSpPr>
        <p:grpSpPr>
          <a:xfrm>
            <a:off x="732278" y="3799809"/>
            <a:ext cx="3622985" cy="523220"/>
            <a:chOff x="732278" y="3799809"/>
            <a:chExt cx="3622985" cy="523220"/>
          </a:xfrm>
        </p:grpSpPr>
        <p:grpSp>
          <p:nvGrpSpPr>
            <p:cNvPr id="7" name="Group 6"/>
            <p:cNvGrpSpPr/>
            <p:nvPr/>
          </p:nvGrpSpPr>
          <p:grpSpPr>
            <a:xfrm>
              <a:off x="732278" y="3848561"/>
              <a:ext cx="3622985" cy="434831"/>
              <a:chOff x="732278" y="3848561"/>
              <a:chExt cx="3622985" cy="434831"/>
            </a:xfrm>
          </p:grpSpPr>
          <p:sp>
            <p:nvSpPr>
              <p:cNvPr id="67" name="Rounded Rectangle 1">
                <a:hlinkClick r:id="rId9" action="ppaction://hlinksldjump"/>
              </p:cNvPr>
              <p:cNvSpPr/>
              <p:nvPr/>
            </p:nvSpPr>
            <p:spPr>
              <a:xfrm>
                <a:off x="732278" y="3852223"/>
                <a:ext cx="3622985" cy="431169"/>
              </a:xfrm>
              <a:custGeom>
                <a:avLst/>
                <a:gdLst>
                  <a:gd name="connsiteX0" fmla="*/ 0 w 7215712"/>
                  <a:gd name="connsiteY0" fmla="*/ 134115 h 804672"/>
                  <a:gd name="connsiteX1" fmla="*/ 134115 w 7215712"/>
                  <a:gd name="connsiteY1" fmla="*/ 0 h 804672"/>
                  <a:gd name="connsiteX2" fmla="*/ 7081597 w 7215712"/>
                  <a:gd name="connsiteY2" fmla="*/ 0 h 804672"/>
                  <a:gd name="connsiteX3" fmla="*/ 7215712 w 7215712"/>
                  <a:gd name="connsiteY3" fmla="*/ 134115 h 804672"/>
                  <a:gd name="connsiteX4" fmla="*/ 7215712 w 7215712"/>
                  <a:gd name="connsiteY4" fmla="*/ 670557 h 804672"/>
                  <a:gd name="connsiteX5" fmla="*/ 7081597 w 7215712"/>
                  <a:gd name="connsiteY5" fmla="*/ 804672 h 804672"/>
                  <a:gd name="connsiteX6" fmla="*/ 134115 w 7215712"/>
                  <a:gd name="connsiteY6" fmla="*/ 804672 h 804672"/>
                  <a:gd name="connsiteX7" fmla="*/ 0 w 7215712"/>
                  <a:gd name="connsiteY7" fmla="*/ 670557 h 804672"/>
                  <a:gd name="connsiteX8" fmla="*/ 0 w 7215712"/>
                  <a:gd name="connsiteY8" fmla="*/ 134115 h 804672"/>
                  <a:gd name="connsiteX0" fmla="*/ 0 w 7410784"/>
                  <a:gd name="connsiteY0" fmla="*/ 195075 h 804672"/>
                  <a:gd name="connsiteX1" fmla="*/ 329187 w 7410784"/>
                  <a:gd name="connsiteY1" fmla="*/ 0 h 804672"/>
                  <a:gd name="connsiteX2" fmla="*/ 7276669 w 7410784"/>
                  <a:gd name="connsiteY2" fmla="*/ 0 h 804672"/>
                  <a:gd name="connsiteX3" fmla="*/ 7410784 w 7410784"/>
                  <a:gd name="connsiteY3" fmla="*/ 134115 h 804672"/>
                  <a:gd name="connsiteX4" fmla="*/ 7410784 w 7410784"/>
                  <a:gd name="connsiteY4" fmla="*/ 670557 h 804672"/>
                  <a:gd name="connsiteX5" fmla="*/ 7276669 w 7410784"/>
                  <a:gd name="connsiteY5" fmla="*/ 804672 h 804672"/>
                  <a:gd name="connsiteX6" fmla="*/ 329187 w 7410784"/>
                  <a:gd name="connsiteY6" fmla="*/ 804672 h 804672"/>
                  <a:gd name="connsiteX7" fmla="*/ 195072 w 7410784"/>
                  <a:gd name="connsiteY7" fmla="*/ 670557 h 804672"/>
                  <a:gd name="connsiteX8" fmla="*/ 0 w 7410784"/>
                  <a:gd name="connsiteY8" fmla="*/ 195075 h 804672"/>
                  <a:gd name="connsiteX0" fmla="*/ 54864 w 7465648"/>
                  <a:gd name="connsiteY0" fmla="*/ 195075 h 804672"/>
                  <a:gd name="connsiteX1" fmla="*/ 384051 w 7465648"/>
                  <a:gd name="connsiteY1" fmla="*/ 0 h 804672"/>
                  <a:gd name="connsiteX2" fmla="*/ 7331533 w 7465648"/>
                  <a:gd name="connsiteY2" fmla="*/ 0 h 804672"/>
                  <a:gd name="connsiteX3" fmla="*/ 7465648 w 7465648"/>
                  <a:gd name="connsiteY3" fmla="*/ 134115 h 804672"/>
                  <a:gd name="connsiteX4" fmla="*/ 7465648 w 7465648"/>
                  <a:gd name="connsiteY4" fmla="*/ 670557 h 804672"/>
                  <a:gd name="connsiteX5" fmla="*/ 7331533 w 7465648"/>
                  <a:gd name="connsiteY5" fmla="*/ 804672 h 804672"/>
                  <a:gd name="connsiteX6" fmla="*/ 384051 w 7465648"/>
                  <a:gd name="connsiteY6" fmla="*/ 804672 h 804672"/>
                  <a:gd name="connsiteX7" fmla="*/ 0 w 7465648"/>
                  <a:gd name="connsiteY7" fmla="*/ 536445 h 804672"/>
                  <a:gd name="connsiteX8" fmla="*/ 54864 w 7465648"/>
                  <a:gd name="connsiteY8" fmla="*/ 195075 h 804672"/>
                  <a:gd name="connsiteX0" fmla="*/ 54864 w 7465648"/>
                  <a:gd name="connsiteY0" fmla="*/ 195075 h 804672"/>
                  <a:gd name="connsiteX1" fmla="*/ 384051 w 7465648"/>
                  <a:gd name="connsiteY1" fmla="*/ 0 h 804672"/>
                  <a:gd name="connsiteX2" fmla="*/ 7331533 w 7465648"/>
                  <a:gd name="connsiteY2" fmla="*/ 0 h 804672"/>
                  <a:gd name="connsiteX3" fmla="*/ 7465648 w 7465648"/>
                  <a:gd name="connsiteY3" fmla="*/ 134115 h 804672"/>
                  <a:gd name="connsiteX4" fmla="*/ 7465648 w 7465648"/>
                  <a:gd name="connsiteY4" fmla="*/ 670557 h 804672"/>
                  <a:gd name="connsiteX5" fmla="*/ 7331533 w 7465648"/>
                  <a:gd name="connsiteY5" fmla="*/ 804672 h 804672"/>
                  <a:gd name="connsiteX6" fmla="*/ 298707 w 7465648"/>
                  <a:gd name="connsiteY6" fmla="*/ 804672 h 804672"/>
                  <a:gd name="connsiteX7" fmla="*/ 0 w 7465648"/>
                  <a:gd name="connsiteY7" fmla="*/ 536445 h 804672"/>
                  <a:gd name="connsiteX8" fmla="*/ 54864 w 7465648"/>
                  <a:gd name="connsiteY8" fmla="*/ 195075 h 804672"/>
                  <a:gd name="connsiteX0" fmla="*/ 79823 w 7490607"/>
                  <a:gd name="connsiteY0" fmla="*/ 195075 h 804672"/>
                  <a:gd name="connsiteX1" fmla="*/ 409010 w 7490607"/>
                  <a:gd name="connsiteY1" fmla="*/ 0 h 804672"/>
                  <a:gd name="connsiteX2" fmla="*/ 7356492 w 7490607"/>
                  <a:gd name="connsiteY2" fmla="*/ 0 h 804672"/>
                  <a:gd name="connsiteX3" fmla="*/ 7490607 w 7490607"/>
                  <a:gd name="connsiteY3" fmla="*/ 134115 h 804672"/>
                  <a:gd name="connsiteX4" fmla="*/ 7490607 w 7490607"/>
                  <a:gd name="connsiteY4" fmla="*/ 670557 h 804672"/>
                  <a:gd name="connsiteX5" fmla="*/ 7356492 w 7490607"/>
                  <a:gd name="connsiteY5" fmla="*/ 804672 h 804672"/>
                  <a:gd name="connsiteX6" fmla="*/ 323666 w 7490607"/>
                  <a:gd name="connsiteY6" fmla="*/ 804672 h 804672"/>
                  <a:gd name="connsiteX7" fmla="*/ 24959 w 7490607"/>
                  <a:gd name="connsiteY7" fmla="*/ 536445 h 804672"/>
                  <a:gd name="connsiteX8" fmla="*/ 16911 w 7490607"/>
                  <a:gd name="connsiteY8" fmla="*/ 396240 h 804672"/>
                  <a:gd name="connsiteX9" fmla="*/ 79823 w 7490607"/>
                  <a:gd name="connsiteY9" fmla="*/ 195075 h 804672"/>
                  <a:gd name="connsiteX0" fmla="*/ 270513 w 7681297"/>
                  <a:gd name="connsiteY0" fmla="*/ 195075 h 804672"/>
                  <a:gd name="connsiteX1" fmla="*/ 599700 w 7681297"/>
                  <a:gd name="connsiteY1" fmla="*/ 0 h 804672"/>
                  <a:gd name="connsiteX2" fmla="*/ 7547182 w 7681297"/>
                  <a:gd name="connsiteY2" fmla="*/ 0 h 804672"/>
                  <a:gd name="connsiteX3" fmla="*/ 7681297 w 7681297"/>
                  <a:gd name="connsiteY3" fmla="*/ 134115 h 804672"/>
                  <a:gd name="connsiteX4" fmla="*/ 7681297 w 7681297"/>
                  <a:gd name="connsiteY4" fmla="*/ 670557 h 804672"/>
                  <a:gd name="connsiteX5" fmla="*/ 7547182 w 7681297"/>
                  <a:gd name="connsiteY5" fmla="*/ 804672 h 804672"/>
                  <a:gd name="connsiteX6" fmla="*/ 514356 w 7681297"/>
                  <a:gd name="connsiteY6" fmla="*/ 804672 h 804672"/>
                  <a:gd name="connsiteX7" fmla="*/ 215649 w 7681297"/>
                  <a:gd name="connsiteY7" fmla="*/ 536445 h 804672"/>
                  <a:gd name="connsiteX8" fmla="*/ 337 w 7681297"/>
                  <a:gd name="connsiteY8" fmla="*/ 426720 h 804672"/>
                  <a:gd name="connsiteX9" fmla="*/ 270513 w 7681297"/>
                  <a:gd name="connsiteY9" fmla="*/ 195075 h 804672"/>
                  <a:gd name="connsiteX0" fmla="*/ 270550 w 7681334"/>
                  <a:gd name="connsiteY0" fmla="*/ 195075 h 804672"/>
                  <a:gd name="connsiteX1" fmla="*/ 599737 w 7681334"/>
                  <a:gd name="connsiteY1" fmla="*/ 0 h 804672"/>
                  <a:gd name="connsiteX2" fmla="*/ 7547219 w 7681334"/>
                  <a:gd name="connsiteY2" fmla="*/ 0 h 804672"/>
                  <a:gd name="connsiteX3" fmla="*/ 7681334 w 7681334"/>
                  <a:gd name="connsiteY3" fmla="*/ 134115 h 804672"/>
                  <a:gd name="connsiteX4" fmla="*/ 7681334 w 7681334"/>
                  <a:gd name="connsiteY4" fmla="*/ 670557 h 804672"/>
                  <a:gd name="connsiteX5" fmla="*/ 7547219 w 7681334"/>
                  <a:gd name="connsiteY5" fmla="*/ 804672 h 804672"/>
                  <a:gd name="connsiteX6" fmla="*/ 514393 w 7681334"/>
                  <a:gd name="connsiteY6" fmla="*/ 804672 h 804672"/>
                  <a:gd name="connsiteX7" fmla="*/ 197398 w 7681334"/>
                  <a:gd name="connsiteY7" fmla="*/ 566925 h 804672"/>
                  <a:gd name="connsiteX8" fmla="*/ 374 w 7681334"/>
                  <a:gd name="connsiteY8" fmla="*/ 426720 h 804672"/>
                  <a:gd name="connsiteX9" fmla="*/ 270550 w 7681334"/>
                  <a:gd name="connsiteY9" fmla="*/ 195075 h 804672"/>
                  <a:gd name="connsiteX0" fmla="*/ 293365 w 7704149"/>
                  <a:gd name="connsiteY0" fmla="*/ 195075 h 804672"/>
                  <a:gd name="connsiteX1" fmla="*/ 622552 w 7704149"/>
                  <a:gd name="connsiteY1" fmla="*/ 0 h 804672"/>
                  <a:gd name="connsiteX2" fmla="*/ 7570034 w 7704149"/>
                  <a:gd name="connsiteY2" fmla="*/ 0 h 804672"/>
                  <a:gd name="connsiteX3" fmla="*/ 7704149 w 7704149"/>
                  <a:gd name="connsiteY3" fmla="*/ 134115 h 804672"/>
                  <a:gd name="connsiteX4" fmla="*/ 7704149 w 7704149"/>
                  <a:gd name="connsiteY4" fmla="*/ 670557 h 804672"/>
                  <a:gd name="connsiteX5" fmla="*/ 7570034 w 7704149"/>
                  <a:gd name="connsiteY5" fmla="*/ 804672 h 804672"/>
                  <a:gd name="connsiteX6" fmla="*/ 537208 w 7704149"/>
                  <a:gd name="connsiteY6" fmla="*/ 804672 h 804672"/>
                  <a:gd name="connsiteX7" fmla="*/ 220213 w 7704149"/>
                  <a:gd name="connsiteY7" fmla="*/ 566925 h 804672"/>
                  <a:gd name="connsiteX8" fmla="*/ 329 w 7704149"/>
                  <a:gd name="connsiteY8" fmla="*/ 405765 h 804672"/>
                  <a:gd name="connsiteX9" fmla="*/ 293365 w 7704149"/>
                  <a:gd name="connsiteY9" fmla="*/ 195075 h 804672"/>
                  <a:gd name="connsiteX0" fmla="*/ 293365 w 7704149"/>
                  <a:gd name="connsiteY0" fmla="*/ 195075 h 804672"/>
                  <a:gd name="connsiteX1" fmla="*/ 622552 w 7704149"/>
                  <a:gd name="connsiteY1" fmla="*/ 0 h 804672"/>
                  <a:gd name="connsiteX2" fmla="*/ 7570034 w 7704149"/>
                  <a:gd name="connsiteY2" fmla="*/ 0 h 804672"/>
                  <a:gd name="connsiteX3" fmla="*/ 7704149 w 7704149"/>
                  <a:gd name="connsiteY3" fmla="*/ 134115 h 804672"/>
                  <a:gd name="connsiteX4" fmla="*/ 7704149 w 7704149"/>
                  <a:gd name="connsiteY4" fmla="*/ 670557 h 804672"/>
                  <a:gd name="connsiteX5" fmla="*/ 7570034 w 7704149"/>
                  <a:gd name="connsiteY5" fmla="*/ 804672 h 804672"/>
                  <a:gd name="connsiteX6" fmla="*/ 537208 w 7704149"/>
                  <a:gd name="connsiteY6" fmla="*/ 804672 h 804672"/>
                  <a:gd name="connsiteX7" fmla="*/ 220213 w 7704149"/>
                  <a:gd name="connsiteY7" fmla="*/ 566925 h 804672"/>
                  <a:gd name="connsiteX8" fmla="*/ 329 w 7704149"/>
                  <a:gd name="connsiteY8" fmla="*/ 405765 h 804672"/>
                  <a:gd name="connsiteX9" fmla="*/ 293365 w 7704149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19884 w 7703820"/>
                  <a:gd name="connsiteY7" fmla="*/ 566925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604694 w 7703820"/>
                  <a:gd name="connsiteY7" fmla="*/ 43548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634031 w 7703820"/>
                  <a:gd name="connsiteY0" fmla="*/ 36652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634031 w 7703820"/>
                  <a:gd name="connsiteY9" fmla="*/ 366525 h 804672"/>
                  <a:gd name="connsiteX0" fmla="*/ 232076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2076 w 7703820"/>
                  <a:gd name="connsiteY9" fmla="*/ 265560 h 804672"/>
                  <a:gd name="connsiteX0" fmla="*/ 232076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2076 w 7703820"/>
                  <a:gd name="connsiteY9" fmla="*/ 265560 h 804672"/>
                  <a:gd name="connsiteX0" fmla="*/ 190166 w 7703820"/>
                  <a:gd name="connsiteY0" fmla="*/ 2712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90166 w 7703820"/>
                  <a:gd name="connsiteY9" fmla="*/ 271275 h 804672"/>
                  <a:gd name="connsiteX0" fmla="*/ 190166 w 7703820"/>
                  <a:gd name="connsiteY0" fmla="*/ 2712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90166 w 7703820"/>
                  <a:gd name="connsiteY9" fmla="*/ 271275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97024 w 7703820"/>
                  <a:gd name="connsiteY7" fmla="*/ 530730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97024 w 7703820"/>
                  <a:gd name="connsiteY7" fmla="*/ 530730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10359 w 7703820"/>
                  <a:gd name="connsiteY7" fmla="*/ 55930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77974 w 7703820"/>
                  <a:gd name="connsiteY7" fmla="*/ 54406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818120"/>
                  <a:gd name="connsiteY0" fmla="*/ 265560 h 804672"/>
                  <a:gd name="connsiteX1" fmla="*/ 622223 w 7818120"/>
                  <a:gd name="connsiteY1" fmla="*/ 0 h 804672"/>
                  <a:gd name="connsiteX2" fmla="*/ 7569705 w 7818120"/>
                  <a:gd name="connsiteY2" fmla="*/ 0 h 804672"/>
                  <a:gd name="connsiteX3" fmla="*/ 7818120 w 7818120"/>
                  <a:gd name="connsiteY3" fmla="*/ 179835 h 804672"/>
                  <a:gd name="connsiteX4" fmla="*/ 7703820 w 7818120"/>
                  <a:gd name="connsiteY4" fmla="*/ 670557 h 804672"/>
                  <a:gd name="connsiteX5" fmla="*/ 7569705 w 7818120"/>
                  <a:gd name="connsiteY5" fmla="*/ 804672 h 804672"/>
                  <a:gd name="connsiteX6" fmla="*/ 536879 w 7818120"/>
                  <a:gd name="connsiteY6" fmla="*/ 804672 h 804672"/>
                  <a:gd name="connsiteX7" fmla="*/ 177974 w 7818120"/>
                  <a:gd name="connsiteY7" fmla="*/ 544065 h 804672"/>
                  <a:gd name="connsiteX8" fmla="*/ 0 w 7818120"/>
                  <a:gd name="connsiteY8" fmla="*/ 405765 h 804672"/>
                  <a:gd name="connsiteX9" fmla="*/ 180641 w 7818120"/>
                  <a:gd name="connsiteY9" fmla="*/ 265560 h 804672"/>
                  <a:gd name="connsiteX0" fmla="*/ 180641 w 7886700"/>
                  <a:gd name="connsiteY0" fmla="*/ 265560 h 804672"/>
                  <a:gd name="connsiteX1" fmla="*/ 622223 w 7886700"/>
                  <a:gd name="connsiteY1" fmla="*/ 0 h 804672"/>
                  <a:gd name="connsiteX2" fmla="*/ 7569705 w 7886700"/>
                  <a:gd name="connsiteY2" fmla="*/ 0 h 804672"/>
                  <a:gd name="connsiteX3" fmla="*/ 7818120 w 7886700"/>
                  <a:gd name="connsiteY3" fmla="*/ 179835 h 804672"/>
                  <a:gd name="connsiteX4" fmla="*/ 7886700 w 7886700"/>
                  <a:gd name="connsiteY4" fmla="*/ 685797 h 804672"/>
                  <a:gd name="connsiteX5" fmla="*/ 7569705 w 7886700"/>
                  <a:gd name="connsiteY5" fmla="*/ 804672 h 804672"/>
                  <a:gd name="connsiteX6" fmla="*/ 536879 w 7886700"/>
                  <a:gd name="connsiteY6" fmla="*/ 804672 h 804672"/>
                  <a:gd name="connsiteX7" fmla="*/ 177974 w 7886700"/>
                  <a:gd name="connsiteY7" fmla="*/ 544065 h 804672"/>
                  <a:gd name="connsiteX8" fmla="*/ 0 w 7886700"/>
                  <a:gd name="connsiteY8" fmla="*/ 405765 h 804672"/>
                  <a:gd name="connsiteX9" fmla="*/ 180641 w 7886700"/>
                  <a:gd name="connsiteY9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18120 w 8107681"/>
                  <a:gd name="connsiteY3" fmla="*/ 1798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322820 w 8107681"/>
                  <a:gd name="connsiteY3" fmla="*/ 40081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597140 w 8107681"/>
                  <a:gd name="connsiteY5" fmla="*/ 28955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019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5280 w 8107681"/>
                  <a:gd name="connsiteY5" fmla="*/ 63436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5280 w 8107681"/>
                  <a:gd name="connsiteY5" fmla="*/ 63436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736"/>
                  <a:gd name="connsiteX1" fmla="*/ 622223 w 8107681"/>
                  <a:gd name="connsiteY1" fmla="*/ 0 h 804736"/>
                  <a:gd name="connsiteX2" fmla="*/ 7569705 w 8107681"/>
                  <a:gd name="connsiteY2" fmla="*/ 0 h 804736"/>
                  <a:gd name="connsiteX3" fmla="*/ 7848600 w 8107681"/>
                  <a:gd name="connsiteY3" fmla="*/ 141735 h 804736"/>
                  <a:gd name="connsiteX4" fmla="*/ 8107681 w 8107681"/>
                  <a:gd name="connsiteY4" fmla="*/ 408432 h 804736"/>
                  <a:gd name="connsiteX5" fmla="*/ 7955280 w 8107681"/>
                  <a:gd name="connsiteY5" fmla="*/ 634362 h 804736"/>
                  <a:gd name="connsiteX6" fmla="*/ 7569705 w 8107681"/>
                  <a:gd name="connsiteY6" fmla="*/ 804672 h 804736"/>
                  <a:gd name="connsiteX7" fmla="*/ 536879 w 8107681"/>
                  <a:gd name="connsiteY7" fmla="*/ 804672 h 804736"/>
                  <a:gd name="connsiteX8" fmla="*/ 177974 w 8107681"/>
                  <a:gd name="connsiteY8" fmla="*/ 544065 h 804736"/>
                  <a:gd name="connsiteX9" fmla="*/ 0 w 8107681"/>
                  <a:gd name="connsiteY9" fmla="*/ 405765 h 804736"/>
                  <a:gd name="connsiteX10" fmla="*/ 180641 w 8107681"/>
                  <a:gd name="connsiteY10" fmla="*/ 265560 h 804736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98130 w 8107681"/>
                  <a:gd name="connsiteY5" fmla="*/ 56578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705725 w 8107681"/>
                  <a:gd name="connsiteY5" fmla="*/ 45148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69555 w 8107681"/>
                  <a:gd name="connsiteY5" fmla="*/ 62293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69555 w 8107681"/>
                  <a:gd name="connsiteY5" fmla="*/ 62293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656195 w 8107681"/>
                  <a:gd name="connsiteY3" fmla="*/ 31699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656195 w 8107681"/>
                  <a:gd name="connsiteY3" fmla="*/ 31699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03845 w 8107681"/>
                  <a:gd name="connsiteY3" fmla="*/ 21031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03845 w 8107681"/>
                  <a:gd name="connsiteY3" fmla="*/ 21031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22895 w 8107681"/>
                  <a:gd name="connsiteY3" fmla="*/ 21412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3850 w 8128636"/>
                  <a:gd name="connsiteY5" fmla="*/ 53720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128636" h="804672">
                    <a:moveTo>
                      <a:pt x="180641" y="265560"/>
                    </a:moveTo>
                    <a:cubicBezTo>
                      <a:pt x="308276" y="56235"/>
                      <a:pt x="548153" y="0"/>
                      <a:pt x="622223" y="0"/>
                    </a:cubicBezTo>
                    <a:lnTo>
                      <a:pt x="7569705" y="0"/>
                    </a:lnTo>
                    <a:cubicBezTo>
                      <a:pt x="7643775" y="0"/>
                      <a:pt x="7827645" y="40995"/>
                      <a:pt x="7922895" y="214125"/>
                    </a:cubicBezTo>
                    <a:cubicBezTo>
                      <a:pt x="8027035" y="356999"/>
                      <a:pt x="8083551" y="339853"/>
                      <a:pt x="8128636" y="387477"/>
                    </a:cubicBezTo>
                    <a:cubicBezTo>
                      <a:pt x="8085456" y="434212"/>
                      <a:pt x="8059420" y="431417"/>
                      <a:pt x="7940040" y="554352"/>
                    </a:cubicBezTo>
                    <a:cubicBezTo>
                      <a:pt x="7797165" y="763677"/>
                      <a:pt x="7643775" y="804672"/>
                      <a:pt x="7569705" y="804672"/>
                    </a:cubicBezTo>
                    <a:lnTo>
                      <a:pt x="536879" y="804672"/>
                    </a:lnTo>
                    <a:cubicBezTo>
                      <a:pt x="462809" y="804672"/>
                      <a:pt x="275129" y="719100"/>
                      <a:pt x="177974" y="544065"/>
                    </a:cubicBezTo>
                    <a:cubicBezTo>
                      <a:pt x="132944" y="477009"/>
                      <a:pt x="55626" y="470280"/>
                      <a:pt x="0" y="405765"/>
                    </a:cubicBezTo>
                    <a:cubicBezTo>
                      <a:pt x="77724" y="360300"/>
                      <a:pt x="96622" y="368811"/>
                      <a:pt x="180641" y="26556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120122"/>
                  </a:gs>
                  <a:gs pos="100000">
                    <a:srgbClr val="0C0669"/>
                  </a:gs>
                </a:gsLst>
                <a:lin ang="16200000" scaled="1"/>
                <a:tileRect/>
              </a:gradFill>
              <a:ln w="28575">
                <a:solidFill>
                  <a:schemeClr val="bg1">
                    <a:lumMod val="65000"/>
                  </a:schemeClr>
                </a:solidFill>
              </a:ln>
            </p:spPr>
            <p:style>
              <a:lnRef idx="0">
                <a:schemeClr val="accent1"/>
              </a:lnRef>
              <a:fillRef idx="3">
                <a:schemeClr val="accent1"/>
              </a:fillRef>
              <a:effectRef idx="3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/>
                  <a:t>Via </a:t>
                </a:r>
                <a:r>
                  <a:rPr lang="en-GB" dirty="0" err="1"/>
                  <a:t>Láctea</a:t>
                </a:r>
                <a:endParaRPr lang="en-GB" dirty="0"/>
              </a:p>
            </p:txBody>
          </p:sp>
          <p:sp>
            <p:nvSpPr>
              <p:cNvPr id="56" name="Rectangle 55"/>
              <p:cNvSpPr/>
              <p:nvPr/>
            </p:nvSpPr>
            <p:spPr>
              <a:xfrm>
                <a:off x="861488" y="3848561"/>
                <a:ext cx="412293" cy="415498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en-US" sz="2100" dirty="0">
                    <a:solidFill>
                      <a:schemeClr val="accent6"/>
                    </a:solidFill>
                  </a:rPr>
                  <a:t>A:</a:t>
                </a:r>
              </a:p>
            </p:txBody>
          </p:sp>
        </p:grpSp>
        <p:sp>
          <p:nvSpPr>
            <p:cNvPr id="143" name="Rectangle 142"/>
            <p:cNvSpPr/>
            <p:nvPr/>
          </p:nvSpPr>
          <p:spPr>
            <a:xfrm>
              <a:off x="1262560" y="3799809"/>
              <a:ext cx="3092702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endParaRPr lang="en-GB" altLang="en-US" sz="2800" dirty="0">
                <a:solidFill>
                  <a:schemeClr val="accent6"/>
                </a:solidFill>
              </a:endParaRPr>
            </a:p>
          </p:txBody>
        </p:sp>
      </p:grpSp>
      <p:pic>
        <p:nvPicPr>
          <p:cNvPr id="36864" name="$1,000,000 Let's Play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269368" y="220158"/>
            <a:ext cx="487363" cy="487363"/>
          </a:xfrm>
          <a:prstGeom prst="rect">
            <a:avLst/>
          </a:prstGeom>
        </p:spPr>
      </p:pic>
      <p:sp>
        <p:nvSpPr>
          <p:cNvPr id="157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normAutofit fontScale="77500" lnSpcReduction="20000"/>
          </a:bodyPr>
          <a:lstStyle/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7" action="ppaction://hlinksldjump"/>
              </a:rPr>
              <a:t>€0</a:t>
            </a:r>
          </a:p>
        </p:txBody>
      </p:sp>
    </p:spTree>
    <p:extLst>
      <p:ext uri="{BB962C8B-B14F-4D97-AF65-F5344CB8AC3E}">
        <p14:creationId xmlns:p14="http://schemas.microsoft.com/office/powerpoint/2010/main" val="7968287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0302" fill="hold"/>
                                        <p:tgtEl>
                                          <p:spTgt spid="3686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6864"/>
                </p:tgtEl>
              </p:cMediaNode>
            </p:audio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grpSp>
        <p:nvGrpSpPr>
          <p:cNvPr id="6" name="Group 5"/>
          <p:cNvGrpSpPr/>
          <p:nvPr/>
        </p:nvGrpSpPr>
        <p:grpSpPr>
          <a:xfrm>
            <a:off x="732277" y="4401429"/>
            <a:ext cx="3622985" cy="441190"/>
            <a:chOff x="732277" y="4401429"/>
            <a:chExt cx="3622985" cy="441190"/>
          </a:xfrm>
        </p:grpSpPr>
        <p:sp>
          <p:nvSpPr>
            <p:cNvPr id="69" name="Rounded Rectangle 1">
              <a:hlinkClick r:id="rId5" action="ppaction://hlinksldjump"/>
            </p:cNvPr>
            <p:cNvSpPr/>
            <p:nvPr/>
          </p:nvSpPr>
          <p:spPr>
            <a:xfrm>
              <a:off x="732277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Grupo Local</a:t>
              </a:r>
            </a:p>
          </p:txBody>
        </p:sp>
        <p:sp>
          <p:nvSpPr>
            <p:cNvPr id="57" name="Rectangle 56"/>
            <p:cNvSpPr/>
            <p:nvPr/>
          </p:nvSpPr>
          <p:spPr>
            <a:xfrm>
              <a:off x="861488" y="4401429"/>
              <a:ext cx="401072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C:</a:t>
              </a:r>
            </a:p>
          </p:txBody>
        </p:sp>
      </p:grpSp>
      <p:sp>
        <p:nvSpPr>
          <p:cNvPr id="71" name="Rounded Rectangle 1">
            <a:hlinkClick r:id="rId5" action="ppaction://hlinksldjump"/>
          </p:cNvPr>
          <p:cNvSpPr/>
          <p:nvPr/>
        </p:nvSpPr>
        <p:spPr>
          <a:xfrm>
            <a:off x="4523098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70" name="Rounded Rectangle 1">
            <a:hlinkClick r:id="rId5" action="ppaction://hlinksldjump"/>
          </p:cNvPr>
          <p:cNvSpPr/>
          <p:nvPr/>
        </p:nvSpPr>
        <p:spPr>
          <a:xfrm>
            <a:off x="4523099" y="3852223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grpSp>
        <p:nvGrpSpPr>
          <p:cNvPr id="93" name="Group 92"/>
          <p:cNvGrpSpPr/>
          <p:nvPr/>
        </p:nvGrpSpPr>
        <p:grpSpPr>
          <a:xfrm>
            <a:off x="2031464" y="318550"/>
            <a:ext cx="891590" cy="593766"/>
            <a:chOff x="2042662" y="200761"/>
            <a:chExt cx="891590" cy="593766"/>
          </a:xfrm>
        </p:grpSpPr>
        <p:sp>
          <p:nvSpPr>
            <p:cNvPr id="94" name="Oval 93"/>
            <p:cNvSpPr/>
            <p:nvPr/>
          </p:nvSpPr>
          <p:spPr>
            <a:xfrm>
              <a:off x="2049138" y="200761"/>
              <a:ext cx="878638" cy="593766"/>
            </a:xfrm>
            <a:prstGeom prst="ellipse">
              <a:avLst/>
            </a:prstGeom>
            <a:gradFill>
              <a:gsLst>
                <a:gs pos="0">
                  <a:srgbClr val="120122"/>
                </a:gs>
                <a:gs pos="64000">
                  <a:srgbClr val="0C0669"/>
                </a:gs>
              </a:gsLst>
              <a:lin ang="16200000" scaled="1"/>
            </a:gradFill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5" name="Rectangle 94"/>
            <p:cNvSpPr/>
            <p:nvPr/>
          </p:nvSpPr>
          <p:spPr>
            <a:xfrm>
              <a:off x="2042662" y="266811"/>
              <a:ext cx="891590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400" b="1" dirty="0">
                  <a:solidFill>
                    <a:schemeClr val="bg1">
                      <a:lumMod val="95000"/>
                    </a:schemeClr>
                  </a:solidFill>
                </a:rPr>
                <a:t>50:50</a:t>
              </a:r>
              <a:endParaRPr lang="en-US" sz="3200" b="1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732278" y="3799809"/>
            <a:ext cx="3622985" cy="523220"/>
            <a:chOff x="732278" y="3799809"/>
            <a:chExt cx="3622985" cy="523220"/>
          </a:xfrm>
        </p:grpSpPr>
        <p:grpSp>
          <p:nvGrpSpPr>
            <p:cNvPr id="7" name="Group 6"/>
            <p:cNvGrpSpPr/>
            <p:nvPr/>
          </p:nvGrpSpPr>
          <p:grpSpPr>
            <a:xfrm>
              <a:off x="732278" y="3848561"/>
              <a:ext cx="3622985" cy="434831"/>
              <a:chOff x="732278" y="3848561"/>
              <a:chExt cx="3622985" cy="434831"/>
            </a:xfrm>
          </p:grpSpPr>
          <p:sp>
            <p:nvSpPr>
              <p:cNvPr id="67" name="Rounded Rectangle 1">
                <a:hlinkClick r:id="rId6" action="ppaction://hlinksldjump"/>
              </p:cNvPr>
              <p:cNvSpPr/>
              <p:nvPr/>
            </p:nvSpPr>
            <p:spPr>
              <a:xfrm>
                <a:off x="732278" y="3852223"/>
                <a:ext cx="3622985" cy="431169"/>
              </a:xfrm>
              <a:custGeom>
                <a:avLst/>
                <a:gdLst>
                  <a:gd name="connsiteX0" fmla="*/ 0 w 7215712"/>
                  <a:gd name="connsiteY0" fmla="*/ 134115 h 804672"/>
                  <a:gd name="connsiteX1" fmla="*/ 134115 w 7215712"/>
                  <a:gd name="connsiteY1" fmla="*/ 0 h 804672"/>
                  <a:gd name="connsiteX2" fmla="*/ 7081597 w 7215712"/>
                  <a:gd name="connsiteY2" fmla="*/ 0 h 804672"/>
                  <a:gd name="connsiteX3" fmla="*/ 7215712 w 7215712"/>
                  <a:gd name="connsiteY3" fmla="*/ 134115 h 804672"/>
                  <a:gd name="connsiteX4" fmla="*/ 7215712 w 7215712"/>
                  <a:gd name="connsiteY4" fmla="*/ 670557 h 804672"/>
                  <a:gd name="connsiteX5" fmla="*/ 7081597 w 7215712"/>
                  <a:gd name="connsiteY5" fmla="*/ 804672 h 804672"/>
                  <a:gd name="connsiteX6" fmla="*/ 134115 w 7215712"/>
                  <a:gd name="connsiteY6" fmla="*/ 804672 h 804672"/>
                  <a:gd name="connsiteX7" fmla="*/ 0 w 7215712"/>
                  <a:gd name="connsiteY7" fmla="*/ 670557 h 804672"/>
                  <a:gd name="connsiteX8" fmla="*/ 0 w 7215712"/>
                  <a:gd name="connsiteY8" fmla="*/ 134115 h 804672"/>
                  <a:gd name="connsiteX0" fmla="*/ 0 w 7410784"/>
                  <a:gd name="connsiteY0" fmla="*/ 195075 h 804672"/>
                  <a:gd name="connsiteX1" fmla="*/ 329187 w 7410784"/>
                  <a:gd name="connsiteY1" fmla="*/ 0 h 804672"/>
                  <a:gd name="connsiteX2" fmla="*/ 7276669 w 7410784"/>
                  <a:gd name="connsiteY2" fmla="*/ 0 h 804672"/>
                  <a:gd name="connsiteX3" fmla="*/ 7410784 w 7410784"/>
                  <a:gd name="connsiteY3" fmla="*/ 134115 h 804672"/>
                  <a:gd name="connsiteX4" fmla="*/ 7410784 w 7410784"/>
                  <a:gd name="connsiteY4" fmla="*/ 670557 h 804672"/>
                  <a:gd name="connsiteX5" fmla="*/ 7276669 w 7410784"/>
                  <a:gd name="connsiteY5" fmla="*/ 804672 h 804672"/>
                  <a:gd name="connsiteX6" fmla="*/ 329187 w 7410784"/>
                  <a:gd name="connsiteY6" fmla="*/ 804672 h 804672"/>
                  <a:gd name="connsiteX7" fmla="*/ 195072 w 7410784"/>
                  <a:gd name="connsiteY7" fmla="*/ 670557 h 804672"/>
                  <a:gd name="connsiteX8" fmla="*/ 0 w 7410784"/>
                  <a:gd name="connsiteY8" fmla="*/ 195075 h 804672"/>
                  <a:gd name="connsiteX0" fmla="*/ 54864 w 7465648"/>
                  <a:gd name="connsiteY0" fmla="*/ 195075 h 804672"/>
                  <a:gd name="connsiteX1" fmla="*/ 384051 w 7465648"/>
                  <a:gd name="connsiteY1" fmla="*/ 0 h 804672"/>
                  <a:gd name="connsiteX2" fmla="*/ 7331533 w 7465648"/>
                  <a:gd name="connsiteY2" fmla="*/ 0 h 804672"/>
                  <a:gd name="connsiteX3" fmla="*/ 7465648 w 7465648"/>
                  <a:gd name="connsiteY3" fmla="*/ 134115 h 804672"/>
                  <a:gd name="connsiteX4" fmla="*/ 7465648 w 7465648"/>
                  <a:gd name="connsiteY4" fmla="*/ 670557 h 804672"/>
                  <a:gd name="connsiteX5" fmla="*/ 7331533 w 7465648"/>
                  <a:gd name="connsiteY5" fmla="*/ 804672 h 804672"/>
                  <a:gd name="connsiteX6" fmla="*/ 384051 w 7465648"/>
                  <a:gd name="connsiteY6" fmla="*/ 804672 h 804672"/>
                  <a:gd name="connsiteX7" fmla="*/ 0 w 7465648"/>
                  <a:gd name="connsiteY7" fmla="*/ 536445 h 804672"/>
                  <a:gd name="connsiteX8" fmla="*/ 54864 w 7465648"/>
                  <a:gd name="connsiteY8" fmla="*/ 195075 h 804672"/>
                  <a:gd name="connsiteX0" fmla="*/ 54864 w 7465648"/>
                  <a:gd name="connsiteY0" fmla="*/ 195075 h 804672"/>
                  <a:gd name="connsiteX1" fmla="*/ 384051 w 7465648"/>
                  <a:gd name="connsiteY1" fmla="*/ 0 h 804672"/>
                  <a:gd name="connsiteX2" fmla="*/ 7331533 w 7465648"/>
                  <a:gd name="connsiteY2" fmla="*/ 0 h 804672"/>
                  <a:gd name="connsiteX3" fmla="*/ 7465648 w 7465648"/>
                  <a:gd name="connsiteY3" fmla="*/ 134115 h 804672"/>
                  <a:gd name="connsiteX4" fmla="*/ 7465648 w 7465648"/>
                  <a:gd name="connsiteY4" fmla="*/ 670557 h 804672"/>
                  <a:gd name="connsiteX5" fmla="*/ 7331533 w 7465648"/>
                  <a:gd name="connsiteY5" fmla="*/ 804672 h 804672"/>
                  <a:gd name="connsiteX6" fmla="*/ 298707 w 7465648"/>
                  <a:gd name="connsiteY6" fmla="*/ 804672 h 804672"/>
                  <a:gd name="connsiteX7" fmla="*/ 0 w 7465648"/>
                  <a:gd name="connsiteY7" fmla="*/ 536445 h 804672"/>
                  <a:gd name="connsiteX8" fmla="*/ 54864 w 7465648"/>
                  <a:gd name="connsiteY8" fmla="*/ 195075 h 804672"/>
                  <a:gd name="connsiteX0" fmla="*/ 79823 w 7490607"/>
                  <a:gd name="connsiteY0" fmla="*/ 195075 h 804672"/>
                  <a:gd name="connsiteX1" fmla="*/ 409010 w 7490607"/>
                  <a:gd name="connsiteY1" fmla="*/ 0 h 804672"/>
                  <a:gd name="connsiteX2" fmla="*/ 7356492 w 7490607"/>
                  <a:gd name="connsiteY2" fmla="*/ 0 h 804672"/>
                  <a:gd name="connsiteX3" fmla="*/ 7490607 w 7490607"/>
                  <a:gd name="connsiteY3" fmla="*/ 134115 h 804672"/>
                  <a:gd name="connsiteX4" fmla="*/ 7490607 w 7490607"/>
                  <a:gd name="connsiteY4" fmla="*/ 670557 h 804672"/>
                  <a:gd name="connsiteX5" fmla="*/ 7356492 w 7490607"/>
                  <a:gd name="connsiteY5" fmla="*/ 804672 h 804672"/>
                  <a:gd name="connsiteX6" fmla="*/ 323666 w 7490607"/>
                  <a:gd name="connsiteY6" fmla="*/ 804672 h 804672"/>
                  <a:gd name="connsiteX7" fmla="*/ 24959 w 7490607"/>
                  <a:gd name="connsiteY7" fmla="*/ 536445 h 804672"/>
                  <a:gd name="connsiteX8" fmla="*/ 16911 w 7490607"/>
                  <a:gd name="connsiteY8" fmla="*/ 396240 h 804672"/>
                  <a:gd name="connsiteX9" fmla="*/ 79823 w 7490607"/>
                  <a:gd name="connsiteY9" fmla="*/ 195075 h 804672"/>
                  <a:gd name="connsiteX0" fmla="*/ 270513 w 7681297"/>
                  <a:gd name="connsiteY0" fmla="*/ 195075 h 804672"/>
                  <a:gd name="connsiteX1" fmla="*/ 599700 w 7681297"/>
                  <a:gd name="connsiteY1" fmla="*/ 0 h 804672"/>
                  <a:gd name="connsiteX2" fmla="*/ 7547182 w 7681297"/>
                  <a:gd name="connsiteY2" fmla="*/ 0 h 804672"/>
                  <a:gd name="connsiteX3" fmla="*/ 7681297 w 7681297"/>
                  <a:gd name="connsiteY3" fmla="*/ 134115 h 804672"/>
                  <a:gd name="connsiteX4" fmla="*/ 7681297 w 7681297"/>
                  <a:gd name="connsiteY4" fmla="*/ 670557 h 804672"/>
                  <a:gd name="connsiteX5" fmla="*/ 7547182 w 7681297"/>
                  <a:gd name="connsiteY5" fmla="*/ 804672 h 804672"/>
                  <a:gd name="connsiteX6" fmla="*/ 514356 w 7681297"/>
                  <a:gd name="connsiteY6" fmla="*/ 804672 h 804672"/>
                  <a:gd name="connsiteX7" fmla="*/ 215649 w 7681297"/>
                  <a:gd name="connsiteY7" fmla="*/ 536445 h 804672"/>
                  <a:gd name="connsiteX8" fmla="*/ 337 w 7681297"/>
                  <a:gd name="connsiteY8" fmla="*/ 426720 h 804672"/>
                  <a:gd name="connsiteX9" fmla="*/ 270513 w 7681297"/>
                  <a:gd name="connsiteY9" fmla="*/ 195075 h 804672"/>
                  <a:gd name="connsiteX0" fmla="*/ 270550 w 7681334"/>
                  <a:gd name="connsiteY0" fmla="*/ 195075 h 804672"/>
                  <a:gd name="connsiteX1" fmla="*/ 599737 w 7681334"/>
                  <a:gd name="connsiteY1" fmla="*/ 0 h 804672"/>
                  <a:gd name="connsiteX2" fmla="*/ 7547219 w 7681334"/>
                  <a:gd name="connsiteY2" fmla="*/ 0 h 804672"/>
                  <a:gd name="connsiteX3" fmla="*/ 7681334 w 7681334"/>
                  <a:gd name="connsiteY3" fmla="*/ 134115 h 804672"/>
                  <a:gd name="connsiteX4" fmla="*/ 7681334 w 7681334"/>
                  <a:gd name="connsiteY4" fmla="*/ 670557 h 804672"/>
                  <a:gd name="connsiteX5" fmla="*/ 7547219 w 7681334"/>
                  <a:gd name="connsiteY5" fmla="*/ 804672 h 804672"/>
                  <a:gd name="connsiteX6" fmla="*/ 514393 w 7681334"/>
                  <a:gd name="connsiteY6" fmla="*/ 804672 h 804672"/>
                  <a:gd name="connsiteX7" fmla="*/ 197398 w 7681334"/>
                  <a:gd name="connsiteY7" fmla="*/ 566925 h 804672"/>
                  <a:gd name="connsiteX8" fmla="*/ 374 w 7681334"/>
                  <a:gd name="connsiteY8" fmla="*/ 426720 h 804672"/>
                  <a:gd name="connsiteX9" fmla="*/ 270550 w 7681334"/>
                  <a:gd name="connsiteY9" fmla="*/ 195075 h 804672"/>
                  <a:gd name="connsiteX0" fmla="*/ 293365 w 7704149"/>
                  <a:gd name="connsiteY0" fmla="*/ 195075 h 804672"/>
                  <a:gd name="connsiteX1" fmla="*/ 622552 w 7704149"/>
                  <a:gd name="connsiteY1" fmla="*/ 0 h 804672"/>
                  <a:gd name="connsiteX2" fmla="*/ 7570034 w 7704149"/>
                  <a:gd name="connsiteY2" fmla="*/ 0 h 804672"/>
                  <a:gd name="connsiteX3" fmla="*/ 7704149 w 7704149"/>
                  <a:gd name="connsiteY3" fmla="*/ 134115 h 804672"/>
                  <a:gd name="connsiteX4" fmla="*/ 7704149 w 7704149"/>
                  <a:gd name="connsiteY4" fmla="*/ 670557 h 804672"/>
                  <a:gd name="connsiteX5" fmla="*/ 7570034 w 7704149"/>
                  <a:gd name="connsiteY5" fmla="*/ 804672 h 804672"/>
                  <a:gd name="connsiteX6" fmla="*/ 537208 w 7704149"/>
                  <a:gd name="connsiteY6" fmla="*/ 804672 h 804672"/>
                  <a:gd name="connsiteX7" fmla="*/ 220213 w 7704149"/>
                  <a:gd name="connsiteY7" fmla="*/ 566925 h 804672"/>
                  <a:gd name="connsiteX8" fmla="*/ 329 w 7704149"/>
                  <a:gd name="connsiteY8" fmla="*/ 405765 h 804672"/>
                  <a:gd name="connsiteX9" fmla="*/ 293365 w 7704149"/>
                  <a:gd name="connsiteY9" fmla="*/ 195075 h 804672"/>
                  <a:gd name="connsiteX0" fmla="*/ 293365 w 7704149"/>
                  <a:gd name="connsiteY0" fmla="*/ 195075 h 804672"/>
                  <a:gd name="connsiteX1" fmla="*/ 622552 w 7704149"/>
                  <a:gd name="connsiteY1" fmla="*/ 0 h 804672"/>
                  <a:gd name="connsiteX2" fmla="*/ 7570034 w 7704149"/>
                  <a:gd name="connsiteY2" fmla="*/ 0 h 804672"/>
                  <a:gd name="connsiteX3" fmla="*/ 7704149 w 7704149"/>
                  <a:gd name="connsiteY3" fmla="*/ 134115 h 804672"/>
                  <a:gd name="connsiteX4" fmla="*/ 7704149 w 7704149"/>
                  <a:gd name="connsiteY4" fmla="*/ 670557 h 804672"/>
                  <a:gd name="connsiteX5" fmla="*/ 7570034 w 7704149"/>
                  <a:gd name="connsiteY5" fmla="*/ 804672 h 804672"/>
                  <a:gd name="connsiteX6" fmla="*/ 537208 w 7704149"/>
                  <a:gd name="connsiteY6" fmla="*/ 804672 h 804672"/>
                  <a:gd name="connsiteX7" fmla="*/ 220213 w 7704149"/>
                  <a:gd name="connsiteY7" fmla="*/ 566925 h 804672"/>
                  <a:gd name="connsiteX8" fmla="*/ 329 w 7704149"/>
                  <a:gd name="connsiteY8" fmla="*/ 405765 h 804672"/>
                  <a:gd name="connsiteX9" fmla="*/ 293365 w 7704149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19884 w 7703820"/>
                  <a:gd name="connsiteY7" fmla="*/ 566925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604694 w 7703820"/>
                  <a:gd name="connsiteY7" fmla="*/ 43548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634031 w 7703820"/>
                  <a:gd name="connsiteY0" fmla="*/ 36652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634031 w 7703820"/>
                  <a:gd name="connsiteY9" fmla="*/ 366525 h 804672"/>
                  <a:gd name="connsiteX0" fmla="*/ 232076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2076 w 7703820"/>
                  <a:gd name="connsiteY9" fmla="*/ 265560 h 804672"/>
                  <a:gd name="connsiteX0" fmla="*/ 232076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2076 w 7703820"/>
                  <a:gd name="connsiteY9" fmla="*/ 265560 h 804672"/>
                  <a:gd name="connsiteX0" fmla="*/ 190166 w 7703820"/>
                  <a:gd name="connsiteY0" fmla="*/ 2712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90166 w 7703820"/>
                  <a:gd name="connsiteY9" fmla="*/ 271275 h 804672"/>
                  <a:gd name="connsiteX0" fmla="*/ 190166 w 7703820"/>
                  <a:gd name="connsiteY0" fmla="*/ 2712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90166 w 7703820"/>
                  <a:gd name="connsiteY9" fmla="*/ 271275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97024 w 7703820"/>
                  <a:gd name="connsiteY7" fmla="*/ 530730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97024 w 7703820"/>
                  <a:gd name="connsiteY7" fmla="*/ 530730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10359 w 7703820"/>
                  <a:gd name="connsiteY7" fmla="*/ 55930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77974 w 7703820"/>
                  <a:gd name="connsiteY7" fmla="*/ 54406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818120"/>
                  <a:gd name="connsiteY0" fmla="*/ 265560 h 804672"/>
                  <a:gd name="connsiteX1" fmla="*/ 622223 w 7818120"/>
                  <a:gd name="connsiteY1" fmla="*/ 0 h 804672"/>
                  <a:gd name="connsiteX2" fmla="*/ 7569705 w 7818120"/>
                  <a:gd name="connsiteY2" fmla="*/ 0 h 804672"/>
                  <a:gd name="connsiteX3" fmla="*/ 7818120 w 7818120"/>
                  <a:gd name="connsiteY3" fmla="*/ 179835 h 804672"/>
                  <a:gd name="connsiteX4" fmla="*/ 7703820 w 7818120"/>
                  <a:gd name="connsiteY4" fmla="*/ 670557 h 804672"/>
                  <a:gd name="connsiteX5" fmla="*/ 7569705 w 7818120"/>
                  <a:gd name="connsiteY5" fmla="*/ 804672 h 804672"/>
                  <a:gd name="connsiteX6" fmla="*/ 536879 w 7818120"/>
                  <a:gd name="connsiteY6" fmla="*/ 804672 h 804672"/>
                  <a:gd name="connsiteX7" fmla="*/ 177974 w 7818120"/>
                  <a:gd name="connsiteY7" fmla="*/ 544065 h 804672"/>
                  <a:gd name="connsiteX8" fmla="*/ 0 w 7818120"/>
                  <a:gd name="connsiteY8" fmla="*/ 405765 h 804672"/>
                  <a:gd name="connsiteX9" fmla="*/ 180641 w 7818120"/>
                  <a:gd name="connsiteY9" fmla="*/ 265560 h 804672"/>
                  <a:gd name="connsiteX0" fmla="*/ 180641 w 7886700"/>
                  <a:gd name="connsiteY0" fmla="*/ 265560 h 804672"/>
                  <a:gd name="connsiteX1" fmla="*/ 622223 w 7886700"/>
                  <a:gd name="connsiteY1" fmla="*/ 0 h 804672"/>
                  <a:gd name="connsiteX2" fmla="*/ 7569705 w 7886700"/>
                  <a:gd name="connsiteY2" fmla="*/ 0 h 804672"/>
                  <a:gd name="connsiteX3" fmla="*/ 7818120 w 7886700"/>
                  <a:gd name="connsiteY3" fmla="*/ 179835 h 804672"/>
                  <a:gd name="connsiteX4" fmla="*/ 7886700 w 7886700"/>
                  <a:gd name="connsiteY4" fmla="*/ 685797 h 804672"/>
                  <a:gd name="connsiteX5" fmla="*/ 7569705 w 7886700"/>
                  <a:gd name="connsiteY5" fmla="*/ 804672 h 804672"/>
                  <a:gd name="connsiteX6" fmla="*/ 536879 w 7886700"/>
                  <a:gd name="connsiteY6" fmla="*/ 804672 h 804672"/>
                  <a:gd name="connsiteX7" fmla="*/ 177974 w 7886700"/>
                  <a:gd name="connsiteY7" fmla="*/ 544065 h 804672"/>
                  <a:gd name="connsiteX8" fmla="*/ 0 w 7886700"/>
                  <a:gd name="connsiteY8" fmla="*/ 405765 h 804672"/>
                  <a:gd name="connsiteX9" fmla="*/ 180641 w 7886700"/>
                  <a:gd name="connsiteY9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18120 w 8107681"/>
                  <a:gd name="connsiteY3" fmla="*/ 1798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322820 w 8107681"/>
                  <a:gd name="connsiteY3" fmla="*/ 40081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597140 w 8107681"/>
                  <a:gd name="connsiteY5" fmla="*/ 28955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019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5280 w 8107681"/>
                  <a:gd name="connsiteY5" fmla="*/ 63436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5280 w 8107681"/>
                  <a:gd name="connsiteY5" fmla="*/ 63436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736"/>
                  <a:gd name="connsiteX1" fmla="*/ 622223 w 8107681"/>
                  <a:gd name="connsiteY1" fmla="*/ 0 h 804736"/>
                  <a:gd name="connsiteX2" fmla="*/ 7569705 w 8107681"/>
                  <a:gd name="connsiteY2" fmla="*/ 0 h 804736"/>
                  <a:gd name="connsiteX3" fmla="*/ 7848600 w 8107681"/>
                  <a:gd name="connsiteY3" fmla="*/ 141735 h 804736"/>
                  <a:gd name="connsiteX4" fmla="*/ 8107681 w 8107681"/>
                  <a:gd name="connsiteY4" fmla="*/ 408432 h 804736"/>
                  <a:gd name="connsiteX5" fmla="*/ 7955280 w 8107681"/>
                  <a:gd name="connsiteY5" fmla="*/ 634362 h 804736"/>
                  <a:gd name="connsiteX6" fmla="*/ 7569705 w 8107681"/>
                  <a:gd name="connsiteY6" fmla="*/ 804672 h 804736"/>
                  <a:gd name="connsiteX7" fmla="*/ 536879 w 8107681"/>
                  <a:gd name="connsiteY7" fmla="*/ 804672 h 804736"/>
                  <a:gd name="connsiteX8" fmla="*/ 177974 w 8107681"/>
                  <a:gd name="connsiteY8" fmla="*/ 544065 h 804736"/>
                  <a:gd name="connsiteX9" fmla="*/ 0 w 8107681"/>
                  <a:gd name="connsiteY9" fmla="*/ 405765 h 804736"/>
                  <a:gd name="connsiteX10" fmla="*/ 180641 w 8107681"/>
                  <a:gd name="connsiteY10" fmla="*/ 265560 h 804736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98130 w 8107681"/>
                  <a:gd name="connsiteY5" fmla="*/ 56578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705725 w 8107681"/>
                  <a:gd name="connsiteY5" fmla="*/ 45148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69555 w 8107681"/>
                  <a:gd name="connsiteY5" fmla="*/ 62293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69555 w 8107681"/>
                  <a:gd name="connsiteY5" fmla="*/ 62293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656195 w 8107681"/>
                  <a:gd name="connsiteY3" fmla="*/ 31699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656195 w 8107681"/>
                  <a:gd name="connsiteY3" fmla="*/ 31699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03845 w 8107681"/>
                  <a:gd name="connsiteY3" fmla="*/ 21031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03845 w 8107681"/>
                  <a:gd name="connsiteY3" fmla="*/ 21031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22895 w 8107681"/>
                  <a:gd name="connsiteY3" fmla="*/ 21412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3850 w 8128636"/>
                  <a:gd name="connsiteY5" fmla="*/ 53720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128636" h="804672">
                    <a:moveTo>
                      <a:pt x="180641" y="265560"/>
                    </a:moveTo>
                    <a:cubicBezTo>
                      <a:pt x="308276" y="56235"/>
                      <a:pt x="548153" y="0"/>
                      <a:pt x="622223" y="0"/>
                    </a:cubicBezTo>
                    <a:lnTo>
                      <a:pt x="7569705" y="0"/>
                    </a:lnTo>
                    <a:cubicBezTo>
                      <a:pt x="7643775" y="0"/>
                      <a:pt x="7827645" y="40995"/>
                      <a:pt x="7922895" y="214125"/>
                    </a:cubicBezTo>
                    <a:cubicBezTo>
                      <a:pt x="8027035" y="356999"/>
                      <a:pt x="8083551" y="339853"/>
                      <a:pt x="8128636" y="387477"/>
                    </a:cubicBezTo>
                    <a:cubicBezTo>
                      <a:pt x="8085456" y="434212"/>
                      <a:pt x="8059420" y="431417"/>
                      <a:pt x="7940040" y="554352"/>
                    </a:cubicBezTo>
                    <a:cubicBezTo>
                      <a:pt x="7797165" y="763677"/>
                      <a:pt x="7643775" y="804672"/>
                      <a:pt x="7569705" y="804672"/>
                    </a:cubicBezTo>
                    <a:lnTo>
                      <a:pt x="536879" y="804672"/>
                    </a:lnTo>
                    <a:cubicBezTo>
                      <a:pt x="462809" y="804672"/>
                      <a:pt x="275129" y="719100"/>
                      <a:pt x="177974" y="544065"/>
                    </a:cubicBezTo>
                    <a:cubicBezTo>
                      <a:pt x="132944" y="477009"/>
                      <a:pt x="55626" y="470280"/>
                      <a:pt x="0" y="405765"/>
                    </a:cubicBezTo>
                    <a:cubicBezTo>
                      <a:pt x="77724" y="360300"/>
                      <a:pt x="96622" y="368811"/>
                      <a:pt x="180641" y="26556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120122"/>
                  </a:gs>
                  <a:gs pos="100000">
                    <a:srgbClr val="0C0669"/>
                  </a:gs>
                </a:gsLst>
                <a:lin ang="16200000" scaled="1"/>
                <a:tileRect/>
              </a:gradFill>
              <a:ln w="28575">
                <a:solidFill>
                  <a:schemeClr val="bg1">
                    <a:lumMod val="65000"/>
                  </a:schemeClr>
                </a:solidFill>
              </a:ln>
            </p:spPr>
            <p:style>
              <a:lnRef idx="0">
                <a:schemeClr val="accent1"/>
              </a:lnRef>
              <a:fillRef idx="3">
                <a:schemeClr val="accent1"/>
              </a:fillRef>
              <a:effectRef idx="3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 err="1"/>
                  <a:t>Vía</a:t>
                </a:r>
                <a:r>
                  <a:rPr lang="en-GB" dirty="0"/>
                  <a:t> </a:t>
                </a:r>
                <a:r>
                  <a:rPr lang="en-GB" dirty="0" err="1"/>
                  <a:t>Láctea</a:t>
                </a:r>
                <a:endParaRPr lang="en-GB" dirty="0"/>
              </a:p>
            </p:txBody>
          </p:sp>
          <p:sp>
            <p:nvSpPr>
              <p:cNvPr id="56" name="Rectangle 55"/>
              <p:cNvSpPr/>
              <p:nvPr/>
            </p:nvSpPr>
            <p:spPr>
              <a:xfrm>
                <a:off x="861488" y="3848561"/>
                <a:ext cx="412293" cy="415498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en-US" sz="2100" dirty="0">
                    <a:solidFill>
                      <a:schemeClr val="accent6"/>
                    </a:solidFill>
                  </a:rPr>
                  <a:t>A:</a:t>
                </a:r>
              </a:p>
            </p:txBody>
          </p:sp>
        </p:grpSp>
        <p:sp>
          <p:nvSpPr>
            <p:cNvPr id="143" name="Rectangle 142"/>
            <p:cNvSpPr/>
            <p:nvPr/>
          </p:nvSpPr>
          <p:spPr>
            <a:xfrm>
              <a:off x="1262560" y="3799809"/>
              <a:ext cx="3092702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endParaRPr lang="en-GB" altLang="en-US" sz="2800" dirty="0">
                <a:solidFill>
                  <a:schemeClr val="accent6"/>
                </a:solidFill>
              </a:endParaRPr>
            </a:p>
          </p:txBody>
        </p:sp>
      </p:grpSp>
      <p:sp>
        <p:nvSpPr>
          <p:cNvPr id="145" name="Rectangle 144"/>
          <p:cNvSpPr/>
          <p:nvPr/>
        </p:nvSpPr>
        <p:spPr>
          <a:xfrm>
            <a:off x="4983894" y="3792712"/>
            <a:ext cx="2498984" cy="52322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endParaRPr lang="en-GB" altLang="en-US" sz="2800" dirty="0">
              <a:solidFill>
                <a:schemeClr val="accent6"/>
              </a:solidFill>
            </a:endParaRPr>
          </a:p>
        </p:txBody>
      </p:sp>
      <p:sp>
        <p:nvSpPr>
          <p:cNvPr id="2" name="Multiply 1"/>
          <p:cNvSpPr/>
          <p:nvPr/>
        </p:nvSpPr>
        <p:spPr>
          <a:xfrm>
            <a:off x="2021304" y="97272"/>
            <a:ext cx="885114" cy="1016000"/>
          </a:xfrm>
          <a:prstGeom prst="mathMultiply">
            <a:avLst>
              <a:gd name="adj1" fmla="val 17781"/>
            </a:avLst>
          </a:prstGeom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" name="Rectangle 3">
            <a:hlinkClick r:id="rId5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7" action="ppaction://hlinksldjump"/>
              </a:rPr>
              <a:t>€0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376562" y="2953930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800" dirty="0">
                <a:solidFill>
                  <a:schemeClr val="accent6"/>
                </a:solidFill>
              </a:rPr>
              <a:t>1. Nuestra </a:t>
            </a:r>
            <a:r>
              <a:rPr lang="en-GB" altLang="en-US" sz="2800" dirty="0" err="1">
                <a:solidFill>
                  <a:schemeClr val="accent6"/>
                </a:solidFill>
              </a:rPr>
              <a:t>galaxia</a:t>
            </a:r>
            <a:r>
              <a:rPr lang="en-GB" altLang="en-US" sz="2800" dirty="0">
                <a:solidFill>
                  <a:schemeClr val="accent6"/>
                </a:solidFill>
              </a:rPr>
              <a:t> se llama…</a:t>
            </a:r>
          </a:p>
        </p:txBody>
      </p:sp>
    </p:spTree>
    <p:extLst>
      <p:ext uri="{BB962C8B-B14F-4D97-AF65-F5344CB8AC3E}">
        <p14:creationId xmlns:p14="http://schemas.microsoft.com/office/powerpoint/2010/main" val="184676685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grpSp>
        <p:nvGrpSpPr>
          <p:cNvPr id="6" name="Group 5"/>
          <p:cNvGrpSpPr/>
          <p:nvPr/>
        </p:nvGrpSpPr>
        <p:grpSpPr>
          <a:xfrm>
            <a:off x="732277" y="4401429"/>
            <a:ext cx="3622985" cy="441190"/>
            <a:chOff x="732277" y="4401429"/>
            <a:chExt cx="3622985" cy="441190"/>
          </a:xfrm>
        </p:grpSpPr>
        <p:sp>
          <p:nvSpPr>
            <p:cNvPr id="69" name="Rounded Rectangle 1">
              <a:hlinkClick r:id="rId7" action="ppaction://hlinksldjump"/>
            </p:cNvPr>
            <p:cNvSpPr/>
            <p:nvPr/>
          </p:nvSpPr>
          <p:spPr>
            <a:xfrm>
              <a:off x="732277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Grupo Local</a:t>
              </a:r>
            </a:p>
          </p:txBody>
        </p:sp>
        <p:sp>
          <p:nvSpPr>
            <p:cNvPr id="57" name="Rectangle 56"/>
            <p:cNvSpPr/>
            <p:nvPr/>
          </p:nvSpPr>
          <p:spPr>
            <a:xfrm>
              <a:off x="861488" y="4401429"/>
              <a:ext cx="401072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C: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523098" y="4401429"/>
            <a:ext cx="3622985" cy="441190"/>
            <a:chOff x="4523098" y="4401429"/>
            <a:chExt cx="3622985" cy="441190"/>
          </a:xfrm>
        </p:grpSpPr>
        <p:sp>
          <p:nvSpPr>
            <p:cNvPr id="71" name="Rounded Rectangle 1">
              <a:hlinkClick r:id="rId7" action="ppaction://hlinksldjump"/>
            </p:cNvPr>
            <p:cNvSpPr/>
            <p:nvPr/>
          </p:nvSpPr>
          <p:spPr>
            <a:xfrm>
              <a:off x="4523098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Magallanes</a:t>
              </a:r>
            </a:p>
          </p:txBody>
        </p:sp>
        <p:sp>
          <p:nvSpPr>
            <p:cNvPr id="58" name="Rectangle 57"/>
            <p:cNvSpPr/>
            <p:nvPr/>
          </p:nvSpPr>
          <p:spPr>
            <a:xfrm>
              <a:off x="4654362" y="4401429"/>
              <a:ext cx="421911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D:</a:t>
              </a: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523099" y="3852223"/>
            <a:ext cx="3622985" cy="431169"/>
            <a:chOff x="4523099" y="3852223"/>
            <a:chExt cx="3622985" cy="431169"/>
          </a:xfrm>
        </p:grpSpPr>
        <p:sp>
          <p:nvSpPr>
            <p:cNvPr id="70" name="Rounded Rectangle 1">
              <a:hlinkClick r:id="rId7" action="ppaction://hlinksldjump"/>
            </p:cNvPr>
            <p:cNvSpPr/>
            <p:nvPr/>
          </p:nvSpPr>
          <p:spPr>
            <a:xfrm>
              <a:off x="4523099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err="1"/>
                <a:t>Andrómeda</a:t>
              </a:r>
              <a:endParaRPr lang="en-GB" dirty="0"/>
            </a:p>
          </p:txBody>
        </p:sp>
        <p:sp>
          <p:nvSpPr>
            <p:cNvPr id="59" name="Rectangle 58"/>
            <p:cNvSpPr/>
            <p:nvPr/>
          </p:nvSpPr>
          <p:spPr>
            <a:xfrm>
              <a:off x="4663979" y="3859574"/>
              <a:ext cx="402675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B:</a:t>
              </a: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732278" y="3830586"/>
            <a:ext cx="3622985" cy="461665"/>
            <a:chOff x="732278" y="3830586"/>
            <a:chExt cx="3622985" cy="461665"/>
          </a:xfrm>
        </p:grpSpPr>
        <p:grpSp>
          <p:nvGrpSpPr>
            <p:cNvPr id="7" name="Group 6"/>
            <p:cNvGrpSpPr/>
            <p:nvPr/>
          </p:nvGrpSpPr>
          <p:grpSpPr>
            <a:xfrm>
              <a:off x="732278" y="3848561"/>
              <a:ext cx="3622985" cy="434831"/>
              <a:chOff x="732278" y="3848561"/>
              <a:chExt cx="3622985" cy="434831"/>
            </a:xfrm>
          </p:grpSpPr>
          <p:sp>
            <p:nvSpPr>
              <p:cNvPr id="67" name="Rounded Rectangle 1">
                <a:hlinkClick r:id="rId8" action="ppaction://hlinksldjump"/>
              </p:cNvPr>
              <p:cNvSpPr/>
              <p:nvPr/>
            </p:nvSpPr>
            <p:spPr>
              <a:xfrm>
                <a:off x="732278" y="3852223"/>
                <a:ext cx="3622985" cy="431169"/>
              </a:xfrm>
              <a:custGeom>
                <a:avLst/>
                <a:gdLst>
                  <a:gd name="connsiteX0" fmla="*/ 0 w 7215712"/>
                  <a:gd name="connsiteY0" fmla="*/ 134115 h 804672"/>
                  <a:gd name="connsiteX1" fmla="*/ 134115 w 7215712"/>
                  <a:gd name="connsiteY1" fmla="*/ 0 h 804672"/>
                  <a:gd name="connsiteX2" fmla="*/ 7081597 w 7215712"/>
                  <a:gd name="connsiteY2" fmla="*/ 0 h 804672"/>
                  <a:gd name="connsiteX3" fmla="*/ 7215712 w 7215712"/>
                  <a:gd name="connsiteY3" fmla="*/ 134115 h 804672"/>
                  <a:gd name="connsiteX4" fmla="*/ 7215712 w 7215712"/>
                  <a:gd name="connsiteY4" fmla="*/ 670557 h 804672"/>
                  <a:gd name="connsiteX5" fmla="*/ 7081597 w 7215712"/>
                  <a:gd name="connsiteY5" fmla="*/ 804672 h 804672"/>
                  <a:gd name="connsiteX6" fmla="*/ 134115 w 7215712"/>
                  <a:gd name="connsiteY6" fmla="*/ 804672 h 804672"/>
                  <a:gd name="connsiteX7" fmla="*/ 0 w 7215712"/>
                  <a:gd name="connsiteY7" fmla="*/ 670557 h 804672"/>
                  <a:gd name="connsiteX8" fmla="*/ 0 w 7215712"/>
                  <a:gd name="connsiteY8" fmla="*/ 134115 h 804672"/>
                  <a:gd name="connsiteX0" fmla="*/ 0 w 7410784"/>
                  <a:gd name="connsiteY0" fmla="*/ 195075 h 804672"/>
                  <a:gd name="connsiteX1" fmla="*/ 329187 w 7410784"/>
                  <a:gd name="connsiteY1" fmla="*/ 0 h 804672"/>
                  <a:gd name="connsiteX2" fmla="*/ 7276669 w 7410784"/>
                  <a:gd name="connsiteY2" fmla="*/ 0 h 804672"/>
                  <a:gd name="connsiteX3" fmla="*/ 7410784 w 7410784"/>
                  <a:gd name="connsiteY3" fmla="*/ 134115 h 804672"/>
                  <a:gd name="connsiteX4" fmla="*/ 7410784 w 7410784"/>
                  <a:gd name="connsiteY4" fmla="*/ 670557 h 804672"/>
                  <a:gd name="connsiteX5" fmla="*/ 7276669 w 7410784"/>
                  <a:gd name="connsiteY5" fmla="*/ 804672 h 804672"/>
                  <a:gd name="connsiteX6" fmla="*/ 329187 w 7410784"/>
                  <a:gd name="connsiteY6" fmla="*/ 804672 h 804672"/>
                  <a:gd name="connsiteX7" fmla="*/ 195072 w 7410784"/>
                  <a:gd name="connsiteY7" fmla="*/ 670557 h 804672"/>
                  <a:gd name="connsiteX8" fmla="*/ 0 w 7410784"/>
                  <a:gd name="connsiteY8" fmla="*/ 195075 h 804672"/>
                  <a:gd name="connsiteX0" fmla="*/ 54864 w 7465648"/>
                  <a:gd name="connsiteY0" fmla="*/ 195075 h 804672"/>
                  <a:gd name="connsiteX1" fmla="*/ 384051 w 7465648"/>
                  <a:gd name="connsiteY1" fmla="*/ 0 h 804672"/>
                  <a:gd name="connsiteX2" fmla="*/ 7331533 w 7465648"/>
                  <a:gd name="connsiteY2" fmla="*/ 0 h 804672"/>
                  <a:gd name="connsiteX3" fmla="*/ 7465648 w 7465648"/>
                  <a:gd name="connsiteY3" fmla="*/ 134115 h 804672"/>
                  <a:gd name="connsiteX4" fmla="*/ 7465648 w 7465648"/>
                  <a:gd name="connsiteY4" fmla="*/ 670557 h 804672"/>
                  <a:gd name="connsiteX5" fmla="*/ 7331533 w 7465648"/>
                  <a:gd name="connsiteY5" fmla="*/ 804672 h 804672"/>
                  <a:gd name="connsiteX6" fmla="*/ 384051 w 7465648"/>
                  <a:gd name="connsiteY6" fmla="*/ 804672 h 804672"/>
                  <a:gd name="connsiteX7" fmla="*/ 0 w 7465648"/>
                  <a:gd name="connsiteY7" fmla="*/ 536445 h 804672"/>
                  <a:gd name="connsiteX8" fmla="*/ 54864 w 7465648"/>
                  <a:gd name="connsiteY8" fmla="*/ 195075 h 804672"/>
                  <a:gd name="connsiteX0" fmla="*/ 54864 w 7465648"/>
                  <a:gd name="connsiteY0" fmla="*/ 195075 h 804672"/>
                  <a:gd name="connsiteX1" fmla="*/ 384051 w 7465648"/>
                  <a:gd name="connsiteY1" fmla="*/ 0 h 804672"/>
                  <a:gd name="connsiteX2" fmla="*/ 7331533 w 7465648"/>
                  <a:gd name="connsiteY2" fmla="*/ 0 h 804672"/>
                  <a:gd name="connsiteX3" fmla="*/ 7465648 w 7465648"/>
                  <a:gd name="connsiteY3" fmla="*/ 134115 h 804672"/>
                  <a:gd name="connsiteX4" fmla="*/ 7465648 w 7465648"/>
                  <a:gd name="connsiteY4" fmla="*/ 670557 h 804672"/>
                  <a:gd name="connsiteX5" fmla="*/ 7331533 w 7465648"/>
                  <a:gd name="connsiteY5" fmla="*/ 804672 h 804672"/>
                  <a:gd name="connsiteX6" fmla="*/ 298707 w 7465648"/>
                  <a:gd name="connsiteY6" fmla="*/ 804672 h 804672"/>
                  <a:gd name="connsiteX7" fmla="*/ 0 w 7465648"/>
                  <a:gd name="connsiteY7" fmla="*/ 536445 h 804672"/>
                  <a:gd name="connsiteX8" fmla="*/ 54864 w 7465648"/>
                  <a:gd name="connsiteY8" fmla="*/ 195075 h 804672"/>
                  <a:gd name="connsiteX0" fmla="*/ 79823 w 7490607"/>
                  <a:gd name="connsiteY0" fmla="*/ 195075 h 804672"/>
                  <a:gd name="connsiteX1" fmla="*/ 409010 w 7490607"/>
                  <a:gd name="connsiteY1" fmla="*/ 0 h 804672"/>
                  <a:gd name="connsiteX2" fmla="*/ 7356492 w 7490607"/>
                  <a:gd name="connsiteY2" fmla="*/ 0 h 804672"/>
                  <a:gd name="connsiteX3" fmla="*/ 7490607 w 7490607"/>
                  <a:gd name="connsiteY3" fmla="*/ 134115 h 804672"/>
                  <a:gd name="connsiteX4" fmla="*/ 7490607 w 7490607"/>
                  <a:gd name="connsiteY4" fmla="*/ 670557 h 804672"/>
                  <a:gd name="connsiteX5" fmla="*/ 7356492 w 7490607"/>
                  <a:gd name="connsiteY5" fmla="*/ 804672 h 804672"/>
                  <a:gd name="connsiteX6" fmla="*/ 323666 w 7490607"/>
                  <a:gd name="connsiteY6" fmla="*/ 804672 h 804672"/>
                  <a:gd name="connsiteX7" fmla="*/ 24959 w 7490607"/>
                  <a:gd name="connsiteY7" fmla="*/ 536445 h 804672"/>
                  <a:gd name="connsiteX8" fmla="*/ 16911 w 7490607"/>
                  <a:gd name="connsiteY8" fmla="*/ 396240 h 804672"/>
                  <a:gd name="connsiteX9" fmla="*/ 79823 w 7490607"/>
                  <a:gd name="connsiteY9" fmla="*/ 195075 h 804672"/>
                  <a:gd name="connsiteX0" fmla="*/ 270513 w 7681297"/>
                  <a:gd name="connsiteY0" fmla="*/ 195075 h 804672"/>
                  <a:gd name="connsiteX1" fmla="*/ 599700 w 7681297"/>
                  <a:gd name="connsiteY1" fmla="*/ 0 h 804672"/>
                  <a:gd name="connsiteX2" fmla="*/ 7547182 w 7681297"/>
                  <a:gd name="connsiteY2" fmla="*/ 0 h 804672"/>
                  <a:gd name="connsiteX3" fmla="*/ 7681297 w 7681297"/>
                  <a:gd name="connsiteY3" fmla="*/ 134115 h 804672"/>
                  <a:gd name="connsiteX4" fmla="*/ 7681297 w 7681297"/>
                  <a:gd name="connsiteY4" fmla="*/ 670557 h 804672"/>
                  <a:gd name="connsiteX5" fmla="*/ 7547182 w 7681297"/>
                  <a:gd name="connsiteY5" fmla="*/ 804672 h 804672"/>
                  <a:gd name="connsiteX6" fmla="*/ 514356 w 7681297"/>
                  <a:gd name="connsiteY6" fmla="*/ 804672 h 804672"/>
                  <a:gd name="connsiteX7" fmla="*/ 215649 w 7681297"/>
                  <a:gd name="connsiteY7" fmla="*/ 536445 h 804672"/>
                  <a:gd name="connsiteX8" fmla="*/ 337 w 7681297"/>
                  <a:gd name="connsiteY8" fmla="*/ 426720 h 804672"/>
                  <a:gd name="connsiteX9" fmla="*/ 270513 w 7681297"/>
                  <a:gd name="connsiteY9" fmla="*/ 195075 h 804672"/>
                  <a:gd name="connsiteX0" fmla="*/ 270550 w 7681334"/>
                  <a:gd name="connsiteY0" fmla="*/ 195075 h 804672"/>
                  <a:gd name="connsiteX1" fmla="*/ 599737 w 7681334"/>
                  <a:gd name="connsiteY1" fmla="*/ 0 h 804672"/>
                  <a:gd name="connsiteX2" fmla="*/ 7547219 w 7681334"/>
                  <a:gd name="connsiteY2" fmla="*/ 0 h 804672"/>
                  <a:gd name="connsiteX3" fmla="*/ 7681334 w 7681334"/>
                  <a:gd name="connsiteY3" fmla="*/ 134115 h 804672"/>
                  <a:gd name="connsiteX4" fmla="*/ 7681334 w 7681334"/>
                  <a:gd name="connsiteY4" fmla="*/ 670557 h 804672"/>
                  <a:gd name="connsiteX5" fmla="*/ 7547219 w 7681334"/>
                  <a:gd name="connsiteY5" fmla="*/ 804672 h 804672"/>
                  <a:gd name="connsiteX6" fmla="*/ 514393 w 7681334"/>
                  <a:gd name="connsiteY6" fmla="*/ 804672 h 804672"/>
                  <a:gd name="connsiteX7" fmla="*/ 197398 w 7681334"/>
                  <a:gd name="connsiteY7" fmla="*/ 566925 h 804672"/>
                  <a:gd name="connsiteX8" fmla="*/ 374 w 7681334"/>
                  <a:gd name="connsiteY8" fmla="*/ 426720 h 804672"/>
                  <a:gd name="connsiteX9" fmla="*/ 270550 w 7681334"/>
                  <a:gd name="connsiteY9" fmla="*/ 195075 h 804672"/>
                  <a:gd name="connsiteX0" fmla="*/ 293365 w 7704149"/>
                  <a:gd name="connsiteY0" fmla="*/ 195075 h 804672"/>
                  <a:gd name="connsiteX1" fmla="*/ 622552 w 7704149"/>
                  <a:gd name="connsiteY1" fmla="*/ 0 h 804672"/>
                  <a:gd name="connsiteX2" fmla="*/ 7570034 w 7704149"/>
                  <a:gd name="connsiteY2" fmla="*/ 0 h 804672"/>
                  <a:gd name="connsiteX3" fmla="*/ 7704149 w 7704149"/>
                  <a:gd name="connsiteY3" fmla="*/ 134115 h 804672"/>
                  <a:gd name="connsiteX4" fmla="*/ 7704149 w 7704149"/>
                  <a:gd name="connsiteY4" fmla="*/ 670557 h 804672"/>
                  <a:gd name="connsiteX5" fmla="*/ 7570034 w 7704149"/>
                  <a:gd name="connsiteY5" fmla="*/ 804672 h 804672"/>
                  <a:gd name="connsiteX6" fmla="*/ 537208 w 7704149"/>
                  <a:gd name="connsiteY6" fmla="*/ 804672 h 804672"/>
                  <a:gd name="connsiteX7" fmla="*/ 220213 w 7704149"/>
                  <a:gd name="connsiteY7" fmla="*/ 566925 h 804672"/>
                  <a:gd name="connsiteX8" fmla="*/ 329 w 7704149"/>
                  <a:gd name="connsiteY8" fmla="*/ 405765 h 804672"/>
                  <a:gd name="connsiteX9" fmla="*/ 293365 w 7704149"/>
                  <a:gd name="connsiteY9" fmla="*/ 195075 h 804672"/>
                  <a:gd name="connsiteX0" fmla="*/ 293365 w 7704149"/>
                  <a:gd name="connsiteY0" fmla="*/ 195075 h 804672"/>
                  <a:gd name="connsiteX1" fmla="*/ 622552 w 7704149"/>
                  <a:gd name="connsiteY1" fmla="*/ 0 h 804672"/>
                  <a:gd name="connsiteX2" fmla="*/ 7570034 w 7704149"/>
                  <a:gd name="connsiteY2" fmla="*/ 0 h 804672"/>
                  <a:gd name="connsiteX3" fmla="*/ 7704149 w 7704149"/>
                  <a:gd name="connsiteY3" fmla="*/ 134115 h 804672"/>
                  <a:gd name="connsiteX4" fmla="*/ 7704149 w 7704149"/>
                  <a:gd name="connsiteY4" fmla="*/ 670557 h 804672"/>
                  <a:gd name="connsiteX5" fmla="*/ 7570034 w 7704149"/>
                  <a:gd name="connsiteY5" fmla="*/ 804672 h 804672"/>
                  <a:gd name="connsiteX6" fmla="*/ 537208 w 7704149"/>
                  <a:gd name="connsiteY6" fmla="*/ 804672 h 804672"/>
                  <a:gd name="connsiteX7" fmla="*/ 220213 w 7704149"/>
                  <a:gd name="connsiteY7" fmla="*/ 566925 h 804672"/>
                  <a:gd name="connsiteX8" fmla="*/ 329 w 7704149"/>
                  <a:gd name="connsiteY8" fmla="*/ 405765 h 804672"/>
                  <a:gd name="connsiteX9" fmla="*/ 293365 w 7704149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19884 w 7703820"/>
                  <a:gd name="connsiteY7" fmla="*/ 566925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604694 w 7703820"/>
                  <a:gd name="connsiteY7" fmla="*/ 43548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634031 w 7703820"/>
                  <a:gd name="connsiteY0" fmla="*/ 36652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634031 w 7703820"/>
                  <a:gd name="connsiteY9" fmla="*/ 366525 h 804672"/>
                  <a:gd name="connsiteX0" fmla="*/ 232076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2076 w 7703820"/>
                  <a:gd name="connsiteY9" fmla="*/ 265560 h 804672"/>
                  <a:gd name="connsiteX0" fmla="*/ 232076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2076 w 7703820"/>
                  <a:gd name="connsiteY9" fmla="*/ 265560 h 804672"/>
                  <a:gd name="connsiteX0" fmla="*/ 190166 w 7703820"/>
                  <a:gd name="connsiteY0" fmla="*/ 2712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90166 w 7703820"/>
                  <a:gd name="connsiteY9" fmla="*/ 271275 h 804672"/>
                  <a:gd name="connsiteX0" fmla="*/ 190166 w 7703820"/>
                  <a:gd name="connsiteY0" fmla="*/ 2712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90166 w 7703820"/>
                  <a:gd name="connsiteY9" fmla="*/ 271275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97024 w 7703820"/>
                  <a:gd name="connsiteY7" fmla="*/ 530730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97024 w 7703820"/>
                  <a:gd name="connsiteY7" fmla="*/ 530730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10359 w 7703820"/>
                  <a:gd name="connsiteY7" fmla="*/ 55930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77974 w 7703820"/>
                  <a:gd name="connsiteY7" fmla="*/ 54406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818120"/>
                  <a:gd name="connsiteY0" fmla="*/ 265560 h 804672"/>
                  <a:gd name="connsiteX1" fmla="*/ 622223 w 7818120"/>
                  <a:gd name="connsiteY1" fmla="*/ 0 h 804672"/>
                  <a:gd name="connsiteX2" fmla="*/ 7569705 w 7818120"/>
                  <a:gd name="connsiteY2" fmla="*/ 0 h 804672"/>
                  <a:gd name="connsiteX3" fmla="*/ 7818120 w 7818120"/>
                  <a:gd name="connsiteY3" fmla="*/ 179835 h 804672"/>
                  <a:gd name="connsiteX4" fmla="*/ 7703820 w 7818120"/>
                  <a:gd name="connsiteY4" fmla="*/ 670557 h 804672"/>
                  <a:gd name="connsiteX5" fmla="*/ 7569705 w 7818120"/>
                  <a:gd name="connsiteY5" fmla="*/ 804672 h 804672"/>
                  <a:gd name="connsiteX6" fmla="*/ 536879 w 7818120"/>
                  <a:gd name="connsiteY6" fmla="*/ 804672 h 804672"/>
                  <a:gd name="connsiteX7" fmla="*/ 177974 w 7818120"/>
                  <a:gd name="connsiteY7" fmla="*/ 544065 h 804672"/>
                  <a:gd name="connsiteX8" fmla="*/ 0 w 7818120"/>
                  <a:gd name="connsiteY8" fmla="*/ 405765 h 804672"/>
                  <a:gd name="connsiteX9" fmla="*/ 180641 w 7818120"/>
                  <a:gd name="connsiteY9" fmla="*/ 265560 h 804672"/>
                  <a:gd name="connsiteX0" fmla="*/ 180641 w 7886700"/>
                  <a:gd name="connsiteY0" fmla="*/ 265560 h 804672"/>
                  <a:gd name="connsiteX1" fmla="*/ 622223 w 7886700"/>
                  <a:gd name="connsiteY1" fmla="*/ 0 h 804672"/>
                  <a:gd name="connsiteX2" fmla="*/ 7569705 w 7886700"/>
                  <a:gd name="connsiteY2" fmla="*/ 0 h 804672"/>
                  <a:gd name="connsiteX3" fmla="*/ 7818120 w 7886700"/>
                  <a:gd name="connsiteY3" fmla="*/ 179835 h 804672"/>
                  <a:gd name="connsiteX4" fmla="*/ 7886700 w 7886700"/>
                  <a:gd name="connsiteY4" fmla="*/ 685797 h 804672"/>
                  <a:gd name="connsiteX5" fmla="*/ 7569705 w 7886700"/>
                  <a:gd name="connsiteY5" fmla="*/ 804672 h 804672"/>
                  <a:gd name="connsiteX6" fmla="*/ 536879 w 7886700"/>
                  <a:gd name="connsiteY6" fmla="*/ 804672 h 804672"/>
                  <a:gd name="connsiteX7" fmla="*/ 177974 w 7886700"/>
                  <a:gd name="connsiteY7" fmla="*/ 544065 h 804672"/>
                  <a:gd name="connsiteX8" fmla="*/ 0 w 7886700"/>
                  <a:gd name="connsiteY8" fmla="*/ 405765 h 804672"/>
                  <a:gd name="connsiteX9" fmla="*/ 180641 w 7886700"/>
                  <a:gd name="connsiteY9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18120 w 8107681"/>
                  <a:gd name="connsiteY3" fmla="*/ 1798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322820 w 8107681"/>
                  <a:gd name="connsiteY3" fmla="*/ 40081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597140 w 8107681"/>
                  <a:gd name="connsiteY5" fmla="*/ 28955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019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5280 w 8107681"/>
                  <a:gd name="connsiteY5" fmla="*/ 63436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5280 w 8107681"/>
                  <a:gd name="connsiteY5" fmla="*/ 63436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736"/>
                  <a:gd name="connsiteX1" fmla="*/ 622223 w 8107681"/>
                  <a:gd name="connsiteY1" fmla="*/ 0 h 804736"/>
                  <a:gd name="connsiteX2" fmla="*/ 7569705 w 8107681"/>
                  <a:gd name="connsiteY2" fmla="*/ 0 h 804736"/>
                  <a:gd name="connsiteX3" fmla="*/ 7848600 w 8107681"/>
                  <a:gd name="connsiteY3" fmla="*/ 141735 h 804736"/>
                  <a:gd name="connsiteX4" fmla="*/ 8107681 w 8107681"/>
                  <a:gd name="connsiteY4" fmla="*/ 408432 h 804736"/>
                  <a:gd name="connsiteX5" fmla="*/ 7955280 w 8107681"/>
                  <a:gd name="connsiteY5" fmla="*/ 634362 h 804736"/>
                  <a:gd name="connsiteX6" fmla="*/ 7569705 w 8107681"/>
                  <a:gd name="connsiteY6" fmla="*/ 804672 h 804736"/>
                  <a:gd name="connsiteX7" fmla="*/ 536879 w 8107681"/>
                  <a:gd name="connsiteY7" fmla="*/ 804672 h 804736"/>
                  <a:gd name="connsiteX8" fmla="*/ 177974 w 8107681"/>
                  <a:gd name="connsiteY8" fmla="*/ 544065 h 804736"/>
                  <a:gd name="connsiteX9" fmla="*/ 0 w 8107681"/>
                  <a:gd name="connsiteY9" fmla="*/ 405765 h 804736"/>
                  <a:gd name="connsiteX10" fmla="*/ 180641 w 8107681"/>
                  <a:gd name="connsiteY10" fmla="*/ 265560 h 804736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98130 w 8107681"/>
                  <a:gd name="connsiteY5" fmla="*/ 56578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705725 w 8107681"/>
                  <a:gd name="connsiteY5" fmla="*/ 45148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69555 w 8107681"/>
                  <a:gd name="connsiteY5" fmla="*/ 62293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69555 w 8107681"/>
                  <a:gd name="connsiteY5" fmla="*/ 62293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656195 w 8107681"/>
                  <a:gd name="connsiteY3" fmla="*/ 31699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656195 w 8107681"/>
                  <a:gd name="connsiteY3" fmla="*/ 31699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03845 w 8107681"/>
                  <a:gd name="connsiteY3" fmla="*/ 21031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03845 w 8107681"/>
                  <a:gd name="connsiteY3" fmla="*/ 21031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22895 w 8107681"/>
                  <a:gd name="connsiteY3" fmla="*/ 21412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3850 w 8128636"/>
                  <a:gd name="connsiteY5" fmla="*/ 53720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128636" h="804672">
                    <a:moveTo>
                      <a:pt x="180641" y="265560"/>
                    </a:moveTo>
                    <a:cubicBezTo>
                      <a:pt x="308276" y="56235"/>
                      <a:pt x="548153" y="0"/>
                      <a:pt x="622223" y="0"/>
                    </a:cubicBezTo>
                    <a:lnTo>
                      <a:pt x="7569705" y="0"/>
                    </a:lnTo>
                    <a:cubicBezTo>
                      <a:pt x="7643775" y="0"/>
                      <a:pt x="7827645" y="40995"/>
                      <a:pt x="7922895" y="214125"/>
                    </a:cubicBezTo>
                    <a:cubicBezTo>
                      <a:pt x="8027035" y="356999"/>
                      <a:pt x="8083551" y="339853"/>
                      <a:pt x="8128636" y="387477"/>
                    </a:cubicBezTo>
                    <a:cubicBezTo>
                      <a:pt x="8085456" y="434212"/>
                      <a:pt x="8059420" y="431417"/>
                      <a:pt x="7940040" y="554352"/>
                    </a:cubicBezTo>
                    <a:cubicBezTo>
                      <a:pt x="7797165" y="763677"/>
                      <a:pt x="7643775" y="804672"/>
                      <a:pt x="7569705" y="804672"/>
                    </a:cubicBezTo>
                    <a:lnTo>
                      <a:pt x="536879" y="804672"/>
                    </a:lnTo>
                    <a:cubicBezTo>
                      <a:pt x="462809" y="804672"/>
                      <a:pt x="275129" y="719100"/>
                      <a:pt x="177974" y="544065"/>
                    </a:cubicBezTo>
                    <a:cubicBezTo>
                      <a:pt x="132944" y="477009"/>
                      <a:pt x="55626" y="470280"/>
                      <a:pt x="0" y="405765"/>
                    </a:cubicBezTo>
                    <a:cubicBezTo>
                      <a:pt x="77724" y="360300"/>
                      <a:pt x="96622" y="368811"/>
                      <a:pt x="180641" y="26556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120122"/>
                  </a:gs>
                  <a:gs pos="100000">
                    <a:srgbClr val="0C0669"/>
                  </a:gs>
                </a:gsLst>
                <a:lin ang="16200000" scaled="1"/>
                <a:tileRect/>
              </a:gradFill>
              <a:ln w="28575">
                <a:solidFill>
                  <a:schemeClr val="bg1">
                    <a:lumMod val="65000"/>
                  </a:schemeClr>
                </a:solidFill>
              </a:ln>
            </p:spPr>
            <p:style>
              <a:lnRef idx="0">
                <a:schemeClr val="accent1"/>
              </a:lnRef>
              <a:fillRef idx="3">
                <a:schemeClr val="accent1"/>
              </a:fillRef>
              <a:effectRef idx="3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56" name="Rectangle 55"/>
              <p:cNvSpPr/>
              <p:nvPr/>
            </p:nvSpPr>
            <p:spPr>
              <a:xfrm>
                <a:off x="861488" y="3848561"/>
                <a:ext cx="412293" cy="415498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en-US" sz="2100" dirty="0">
                    <a:solidFill>
                      <a:schemeClr val="accent6"/>
                    </a:solidFill>
                  </a:rPr>
                  <a:t>A:</a:t>
                </a:r>
              </a:p>
            </p:txBody>
          </p:sp>
        </p:grpSp>
        <p:sp>
          <p:nvSpPr>
            <p:cNvPr id="143" name="Rectangle 142"/>
            <p:cNvSpPr/>
            <p:nvPr/>
          </p:nvSpPr>
          <p:spPr>
            <a:xfrm>
              <a:off x="1262560" y="3830586"/>
              <a:ext cx="3092702" cy="46166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lang="en-GB" altLang="en-US" sz="2400" dirty="0">
                  <a:solidFill>
                    <a:schemeClr val="accent6"/>
                  </a:solidFill>
                </a:rPr>
                <a:t>Violin</a:t>
              </a:r>
              <a:endParaRPr lang="en-GB" altLang="en-US" sz="2800" dirty="0">
                <a:solidFill>
                  <a:schemeClr val="accent6"/>
                </a:solidFill>
              </a:endParaRPr>
            </a:p>
          </p:txBody>
        </p:sp>
      </p:grpSp>
      <p:grpSp>
        <p:nvGrpSpPr>
          <p:cNvPr id="150" name="Group 149"/>
          <p:cNvGrpSpPr/>
          <p:nvPr/>
        </p:nvGrpSpPr>
        <p:grpSpPr>
          <a:xfrm>
            <a:off x="732277" y="3789649"/>
            <a:ext cx="3622985" cy="523220"/>
            <a:chOff x="732278" y="3799809"/>
            <a:chExt cx="3622985" cy="523220"/>
          </a:xfrm>
        </p:grpSpPr>
        <p:grpSp>
          <p:nvGrpSpPr>
            <p:cNvPr id="151" name="Group 150"/>
            <p:cNvGrpSpPr/>
            <p:nvPr/>
          </p:nvGrpSpPr>
          <p:grpSpPr>
            <a:xfrm>
              <a:off x="732278" y="3848561"/>
              <a:ext cx="3622985" cy="434831"/>
              <a:chOff x="732278" y="3848561"/>
              <a:chExt cx="3622985" cy="434831"/>
            </a:xfrm>
          </p:grpSpPr>
          <p:sp>
            <p:nvSpPr>
              <p:cNvPr id="153" name="Rounded Rectangle 1">
                <a:hlinkClick r:id="rId9" action="ppaction://hlinksldjump"/>
              </p:cNvPr>
              <p:cNvSpPr/>
              <p:nvPr/>
            </p:nvSpPr>
            <p:spPr>
              <a:xfrm>
                <a:off x="732278" y="3852223"/>
                <a:ext cx="3622985" cy="431169"/>
              </a:xfrm>
              <a:custGeom>
                <a:avLst/>
                <a:gdLst>
                  <a:gd name="connsiteX0" fmla="*/ 0 w 7215712"/>
                  <a:gd name="connsiteY0" fmla="*/ 134115 h 804672"/>
                  <a:gd name="connsiteX1" fmla="*/ 134115 w 7215712"/>
                  <a:gd name="connsiteY1" fmla="*/ 0 h 804672"/>
                  <a:gd name="connsiteX2" fmla="*/ 7081597 w 7215712"/>
                  <a:gd name="connsiteY2" fmla="*/ 0 h 804672"/>
                  <a:gd name="connsiteX3" fmla="*/ 7215712 w 7215712"/>
                  <a:gd name="connsiteY3" fmla="*/ 134115 h 804672"/>
                  <a:gd name="connsiteX4" fmla="*/ 7215712 w 7215712"/>
                  <a:gd name="connsiteY4" fmla="*/ 670557 h 804672"/>
                  <a:gd name="connsiteX5" fmla="*/ 7081597 w 7215712"/>
                  <a:gd name="connsiteY5" fmla="*/ 804672 h 804672"/>
                  <a:gd name="connsiteX6" fmla="*/ 134115 w 7215712"/>
                  <a:gd name="connsiteY6" fmla="*/ 804672 h 804672"/>
                  <a:gd name="connsiteX7" fmla="*/ 0 w 7215712"/>
                  <a:gd name="connsiteY7" fmla="*/ 670557 h 804672"/>
                  <a:gd name="connsiteX8" fmla="*/ 0 w 7215712"/>
                  <a:gd name="connsiteY8" fmla="*/ 134115 h 804672"/>
                  <a:gd name="connsiteX0" fmla="*/ 0 w 7410784"/>
                  <a:gd name="connsiteY0" fmla="*/ 195075 h 804672"/>
                  <a:gd name="connsiteX1" fmla="*/ 329187 w 7410784"/>
                  <a:gd name="connsiteY1" fmla="*/ 0 h 804672"/>
                  <a:gd name="connsiteX2" fmla="*/ 7276669 w 7410784"/>
                  <a:gd name="connsiteY2" fmla="*/ 0 h 804672"/>
                  <a:gd name="connsiteX3" fmla="*/ 7410784 w 7410784"/>
                  <a:gd name="connsiteY3" fmla="*/ 134115 h 804672"/>
                  <a:gd name="connsiteX4" fmla="*/ 7410784 w 7410784"/>
                  <a:gd name="connsiteY4" fmla="*/ 670557 h 804672"/>
                  <a:gd name="connsiteX5" fmla="*/ 7276669 w 7410784"/>
                  <a:gd name="connsiteY5" fmla="*/ 804672 h 804672"/>
                  <a:gd name="connsiteX6" fmla="*/ 329187 w 7410784"/>
                  <a:gd name="connsiteY6" fmla="*/ 804672 h 804672"/>
                  <a:gd name="connsiteX7" fmla="*/ 195072 w 7410784"/>
                  <a:gd name="connsiteY7" fmla="*/ 670557 h 804672"/>
                  <a:gd name="connsiteX8" fmla="*/ 0 w 7410784"/>
                  <a:gd name="connsiteY8" fmla="*/ 195075 h 804672"/>
                  <a:gd name="connsiteX0" fmla="*/ 54864 w 7465648"/>
                  <a:gd name="connsiteY0" fmla="*/ 195075 h 804672"/>
                  <a:gd name="connsiteX1" fmla="*/ 384051 w 7465648"/>
                  <a:gd name="connsiteY1" fmla="*/ 0 h 804672"/>
                  <a:gd name="connsiteX2" fmla="*/ 7331533 w 7465648"/>
                  <a:gd name="connsiteY2" fmla="*/ 0 h 804672"/>
                  <a:gd name="connsiteX3" fmla="*/ 7465648 w 7465648"/>
                  <a:gd name="connsiteY3" fmla="*/ 134115 h 804672"/>
                  <a:gd name="connsiteX4" fmla="*/ 7465648 w 7465648"/>
                  <a:gd name="connsiteY4" fmla="*/ 670557 h 804672"/>
                  <a:gd name="connsiteX5" fmla="*/ 7331533 w 7465648"/>
                  <a:gd name="connsiteY5" fmla="*/ 804672 h 804672"/>
                  <a:gd name="connsiteX6" fmla="*/ 384051 w 7465648"/>
                  <a:gd name="connsiteY6" fmla="*/ 804672 h 804672"/>
                  <a:gd name="connsiteX7" fmla="*/ 0 w 7465648"/>
                  <a:gd name="connsiteY7" fmla="*/ 536445 h 804672"/>
                  <a:gd name="connsiteX8" fmla="*/ 54864 w 7465648"/>
                  <a:gd name="connsiteY8" fmla="*/ 195075 h 804672"/>
                  <a:gd name="connsiteX0" fmla="*/ 54864 w 7465648"/>
                  <a:gd name="connsiteY0" fmla="*/ 195075 h 804672"/>
                  <a:gd name="connsiteX1" fmla="*/ 384051 w 7465648"/>
                  <a:gd name="connsiteY1" fmla="*/ 0 h 804672"/>
                  <a:gd name="connsiteX2" fmla="*/ 7331533 w 7465648"/>
                  <a:gd name="connsiteY2" fmla="*/ 0 h 804672"/>
                  <a:gd name="connsiteX3" fmla="*/ 7465648 w 7465648"/>
                  <a:gd name="connsiteY3" fmla="*/ 134115 h 804672"/>
                  <a:gd name="connsiteX4" fmla="*/ 7465648 w 7465648"/>
                  <a:gd name="connsiteY4" fmla="*/ 670557 h 804672"/>
                  <a:gd name="connsiteX5" fmla="*/ 7331533 w 7465648"/>
                  <a:gd name="connsiteY5" fmla="*/ 804672 h 804672"/>
                  <a:gd name="connsiteX6" fmla="*/ 298707 w 7465648"/>
                  <a:gd name="connsiteY6" fmla="*/ 804672 h 804672"/>
                  <a:gd name="connsiteX7" fmla="*/ 0 w 7465648"/>
                  <a:gd name="connsiteY7" fmla="*/ 536445 h 804672"/>
                  <a:gd name="connsiteX8" fmla="*/ 54864 w 7465648"/>
                  <a:gd name="connsiteY8" fmla="*/ 195075 h 804672"/>
                  <a:gd name="connsiteX0" fmla="*/ 79823 w 7490607"/>
                  <a:gd name="connsiteY0" fmla="*/ 195075 h 804672"/>
                  <a:gd name="connsiteX1" fmla="*/ 409010 w 7490607"/>
                  <a:gd name="connsiteY1" fmla="*/ 0 h 804672"/>
                  <a:gd name="connsiteX2" fmla="*/ 7356492 w 7490607"/>
                  <a:gd name="connsiteY2" fmla="*/ 0 h 804672"/>
                  <a:gd name="connsiteX3" fmla="*/ 7490607 w 7490607"/>
                  <a:gd name="connsiteY3" fmla="*/ 134115 h 804672"/>
                  <a:gd name="connsiteX4" fmla="*/ 7490607 w 7490607"/>
                  <a:gd name="connsiteY4" fmla="*/ 670557 h 804672"/>
                  <a:gd name="connsiteX5" fmla="*/ 7356492 w 7490607"/>
                  <a:gd name="connsiteY5" fmla="*/ 804672 h 804672"/>
                  <a:gd name="connsiteX6" fmla="*/ 323666 w 7490607"/>
                  <a:gd name="connsiteY6" fmla="*/ 804672 h 804672"/>
                  <a:gd name="connsiteX7" fmla="*/ 24959 w 7490607"/>
                  <a:gd name="connsiteY7" fmla="*/ 536445 h 804672"/>
                  <a:gd name="connsiteX8" fmla="*/ 16911 w 7490607"/>
                  <a:gd name="connsiteY8" fmla="*/ 396240 h 804672"/>
                  <a:gd name="connsiteX9" fmla="*/ 79823 w 7490607"/>
                  <a:gd name="connsiteY9" fmla="*/ 195075 h 804672"/>
                  <a:gd name="connsiteX0" fmla="*/ 270513 w 7681297"/>
                  <a:gd name="connsiteY0" fmla="*/ 195075 h 804672"/>
                  <a:gd name="connsiteX1" fmla="*/ 599700 w 7681297"/>
                  <a:gd name="connsiteY1" fmla="*/ 0 h 804672"/>
                  <a:gd name="connsiteX2" fmla="*/ 7547182 w 7681297"/>
                  <a:gd name="connsiteY2" fmla="*/ 0 h 804672"/>
                  <a:gd name="connsiteX3" fmla="*/ 7681297 w 7681297"/>
                  <a:gd name="connsiteY3" fmla="*/ 134115 h 804672"/>
                  <a:gd name="connsiteX4" fmla="*/ 7681297 w 7681297"/>
                  <a:gd name="connsiteY4" fmla="*/ 670557 h 804672"/>
                  <a:gd name="connsiteX5" fmla="*/ 7547182 w 7681297"/>
                  <a:gd name="connsiteY5" fmla="*/ 804672 h 804672"/>
                  <a:gd name="connsiteX6" fmla="*/ 514356 w 7681297"/>
                  <a:gd name="connsiteY6" fmla="*/ 804672 h 804672"/>
                  <a:gd name="connsiteX7" fmla="*/ 215649 w 7681297"/>
                  <a:gd name="connsiteY7" fmla="*/ 536445 h 804672"/>
                  <a:gd name="connsiteX8" fmla="*/ 337 w 7681297"/>
                  <a:gd name="connsiteY8" fmla="*/ 426720 h 804672"/>
                  <a:gd name="connsiteX9" fmla="*/ 270513 w 7681297"/>
                  <a:gd name="connsiteY9" fmla="*/ 195075 h 804672"/>
                  <a:gd name="connsiteX0" fmla="*/ 270550 w 7681334"/>
                  <a:gd name="connsiteY0" fmla="*/ 195075 h 804672"/>
                  <a:gd name="connsiteX1" fmla="*/ 599737 w 7681334"/>
                  <a:gd name="connsiteY1" fmla="*/ 0 h 804672"/>
                  <a:gd name="connsiteX2" fmla="*/ 7547219 w 7681334"/>
                  <a:gd name="connsiteY2" fmla="*/ 0 h 804672"/>
                  <a:gd name="connsiteX3" fmla="*/ 7681334 w 7681334"/>
                  <a:gd name="connsiteY3" fmla="*/ 134115 h 804672"/>
                  <a:gd name="connsiteX4" fmla="*/ 7681334 w 7681334"/>
                  <a:gd name="connsiteY4" fmla="*/ 670557 h 804672"/>
                  <a:gd name="connsiteX5" fmla="*/ 7547219 w 7681334"/>
                  <a:gd name="connsiteY5" fmla="*/ 804672 h 804672"/>
                  <a:gd name="connsiteX6" fmla="*/ 514393 w 7681334"/>
                  <a:gd name="connsiteY6" fmla="*/ 804672 h 804672"/>
                  <a:gd name="connsiteX7" fmla="*/ 197398 w 7681334"/>
                  <a:gd name="connsiteY7" fmla="*/ 566925 h 804672"/>
                  <a:gd name="connsiteX8" fmla="*/ 374 w 7681334"/>
                  <a:gd name="connsiteY8" fmla="*/ 426720 h 804672"/>
                  <a:gd name="connsiteX9" fmla="*/ 270550 w 7681334"/>
                  <a:gd name="connsiteY9" fmla="*/ 195075 h 804672"/>
                  <a:gd name="connsiteX0" fmla="*/ 293365 w 7704149"/>
                  <a:gd name="connsiteY0" fmla="*/ 195075 h 804672"/>
                  <a:gd name="connsiteX1" fmla="*/ 622552 w 7704149"/>
                  <a:gd name="connsiteY1" fmla="*/ 0 h 804672"/>
                  <a:gd name="connsiteX2" fmla="*/ 7570034 w 7704149"/>
                  <a:gd name="connsiteY2" fmla="*/ 0 h 804672"/>
                  <a:gd name="connsiteX3" fmla="*/ 7704149 w 7704149"/>
                  <a:gd name="connsiteY3" fmla="*/ 134115 h 804672"/>
                  <a:gd name="connsiteX4" fmla="*/ 7704149 w 7704149"/>
                  <a:gd name="connsiteY4" fmla="*/ 670557 h 804672"/>
                  <a:gd name="connsiteX5" fmla="*/ 7570034 w 7704149"/>
                  <a:gd name="connsiteY5" fmla="*/ 804672 h 804672"/>
                  <a:gd name="connsiteX6" fmla="*/ 537208 w 7704149"/>
                  <a:gd name="connsiteY6" fmla="*/ 804672 h 804672"/>
                  <a:gd name="connsiteX7" fmla="*/ 220213 w 7704149"/>
                  <a:gd name="connsiteY7" fmla="*/ 566925 h 804672"/>
                  <a:gd name="connsiteX8" fmla="*/ 329 w 7704149"/>
                  <a:gd name="connsiteY8" fmla="*/ 405765 h 804672"/>
                  <a:gd name="connsiteX9" fmla="*/ 293365 w 7704149"/>
                  <a:gd name="connsiteY9" fmla="*/ 195075 h 804672"/>
                  <a:gd name="connsiteX0" fmla="*/ 293365 w 7704149"/>
                  <a:gd name="connsiteY0" fmla="*/ 195075 h 804672"/>
                  <a:gd name="connsiteX1" fmla="*/ 622552 w 7704149"/>
                  <a:gd name="connsiteY1" fmla="*/ 0 h 804672"/>
                  <a:gd name="connsiteX2" fmla="*/ 7570034 w 7704149"/>
                  <a:gd name="connsiteY2" fmla="*/ 0 h 804672"/>
                  <a:gd name="connsiteX3" fmla="*/ 7704149 w 7704149"/>
                  <a:gd name="connsiteY3" fmla="*/ 134115 h 804672"/>
                  <a:gd name="connsiteX4" fmla="*/ 7704149 w 7704149"/>
                  <a:gd name="connsiteY4" fmla="*/ 670557 h 804672"/>
                  <a:gd name="connsiteX5" fmla="*/ 7570034 w 7704149"/>
                  <a:gd name="connsiteY5" fmla="*/ 804672 h 804672"/>
                  <a:gd name="connsiteX6" fmla="*/ 537208 w 7704149"/>
                  <a:gd name="connsiteY6" fmla="*/ 804672 h 804672"/>
                  <a:gd name="connsiteX7" fmla="*/ 220213 w 7704149"/>
                  <a:gd name="connsiteY7" fmla="*/ 566925 h 804672"/>
                  <a:gd name="connsiteX8" fmla="*/ 329 w 7704149"/>
                  <a:gd name="connsiteY8" fmla="*/ 405765 h 804672"/>
                  <a:gd name="connsiteX9" fmla="*/ 293365 w 7704149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19884 w 7703820"/>
                  <a:gd name="connsiteY7" fmla="*/ 566925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604694 w 7703820"/>
                  <a:gd name="connsiteY7" fmla="*/ 43548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634031 w 7703820"/>
                  <a:gd name="connsiteY0" fmla="*/ 36652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634031 w 7703820"/>
                  <a:gd name="connsiteY9" fmla="*/ 366525 h 804672"/>
                  <a:gd name="connsiteX0" fmla="*/ 232076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2076 w 7703820"/>
                  <a:gd name="connsiteY9" fmla="*/ 265560 h 804672"/>
                  <a:gd name="connsiteX0" fmla="*/ 232076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2076 w 7703820"/>
                  <a:gd name="connsiteY9" fmla="*/ 265560 h 804672"/>
                  <a:gd name="connsiteX0" fmla="*/ 190166 w 7703820"/>
                  <a:gd name="connsiteY0" fmla="*/ 2712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90166 w 7703820"/>
                  <a:gd name="connsiteY9" fmla="*/ 271275 h 804672"/>
                  <a:gd name="connsiteX0" fmla="*/ 190166 w 7703820"/>
                  <a:gd name="connsiteY0" fmla="*/ 2712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90166 w 7703820"/>
                  <a:gd name="connsiteY9" fmla="*/ 271275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97024 w 7703820"/>
                  <a:gd name="connsiteY7" fmla="*/ 530730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97024 w 7703820"/>
                  <a:gd name="connsiteY7" fmla="*/ 530730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10359 w 7703820"/>
                  <a:gd name="connsiteY7" fmla="*/ 55930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77974 w 7703820"/>
                  <a:gd name="connsiteY7" fmla="*/ 54406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818120"/>
                  <a:gd name="connsiteY0" fmla="*/ 265560 h 804672"/>
                  <a:gd name="connsiteX1" fmla="*/ 622223 w 7818120"/>
                  <a:gd name="connsiteY1" fmla="*/ 0 h 804672"/>
                  <a:gd name="connsiteX2" fmla="*/ 7569705 w 7818120"/>
                  <a:gd name="connsiteY2" fmla="*/ 0 h 804672"/>
                  <a:gd name="connsiteX3" fmla="*/ 7818120 w 7818120"/>
                  <a:gd name="connsiteY3" fmla="*/ 179835 h 804672"/>
                  <a:gd name="connsiteX4" fmla="*/ 7703820 w 7818120"/>
                  <a:gd name="connsiteY4" fmla="*/ 670557 h 804672"/>
                  <a:gd name="connsiteX5" fmla="*/ 7569705 w 7818120"/>
                  <a:gd name="connsiteY5" fmla="*/ 804672 h 804672"/>
                  <a:gd name="connsiteX6" fmla="*/ 536879 w 7818120"/>
                  <a:gd name="connsiteY6" fmla="*/ 804672 h 804672"/>
                  <a:gd name="connsiteX7" fmla="*/ 177974 w 7818120"/>
                  <a:gd name="connsiteY7" fmla="*/ 544065 h 804672"/>
                  <a:gd name="connsiteX8" fmla="*/ 0 w 7818120"/>
                  <a:gd name="connsiteY8" fmla="*/ 405765 h 804672"/>
                  <a:gd name="connsiteX9" fmla="*/ 180641 w 7818120"/>
                  <a:gd name="connsiteY9" fmla="*/ 265560 h 804672"/>
                  <a:gd name="connsiteX0" fmla="*/ 180641 w 7886700"/>
                  <a:gd name="connsiteY0" fmla="*/ 265560 h 804672"/>
                  <a:gd name="connsiteX1" fmla="*/ 622223 w 7886700"/>
                  <a:gd name="connsiteY1" fmla="*/ 0 h 804672"/>
                  <a:gd name="connsiteX2" fmla="*/ 7569705 w 7886700"/>
                  <a:gd name="connsiteY2" fmla="*/ 0 h 804672"/>
                  <a:gd name="connsiteX3" fmla="*/ 7818120 w 7886700"/>
                  <a:gd name="connsiteY3" fmla="*/ 179835 h 804672"/>
                  <a:gd name="connsiteX4" fmla="*/ 7886700 w 7886700"/>
                  <a:gd name="connsiteY4" fmla="*/ 685797 h 804672"/>
                  <a:gd name="connsiteX5" fmla="*/ 7569705 w 7886700"/>
                  <a:gd name="connsiteY5" fmla="*/ 804672 h 804672"/>
                  <a:gd name="connsiteX6" fmla="*/ 536879 w 7886700"/>
                  <a:gd name="connsiteY6" fmla="*/ 804672 h 804672"/>
                  <a:gd name="connsiteX7" fmla="*/ 177974 w 7886700"/>
                  <a:gd name="connsiteY7" fmla="*/ 544065 h 804672"/>
                  <a:gd name="connsiteX8" fmla="*/ 0 w 7886700"/>
                  <a:gd name="connsiteY8" fmla="*/ 405765 h 804672"/>
                  <a:gd name="connsiteX9" fmla="*/ 180641 w 7886700"/>
                  <a:gd name="connsiteY9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18120 w 8107681"/>
                  <a:gd name="connsiteY3" fmla="*/ 1798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322820 w 8107681"/>
                  <a:gd name="connsiteY3" fmla="*/ 40081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597140 w 8107681"/>
                  <a:gd name="connsiteY5" fmla="*/ 28955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019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5280 w 8107681"/>
                  <a:gd name="connsiteY5" fmla="*/ 63436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5280 w 8107681"/>
                  <a:gd name="connsiteY5" fmla="*/ 63436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736"/>
                  <a:gd name="connsiteX1" fmla="*/ 622223 w 8107681"/>
                  <a:gd name="connsiteY1" fmla="*/ 0 h 804736"/>
                  <a:gd name="connsiteX2" fmla="*/ 7569705 w 8107681"/>
                  <a:gd name="connsiteY2" fmla="*/ 0 h 804736"/>
                  <a:gd name="connsiteX3" fmla="*/ 7848600 w 8107681"/>
                  <a:gd name="connsiteY3" fmla="*/ 141735 h 804736"/>
                  <a:gd name="connsiteX4" fmla="*/ 8107681 w 8107681"/>
                  <a:gd name="connsiteY4" fmla="*/ 408432 h 804736"/>
                  <a:gd name="connsiteX5" fmla="*/ 7955280 w 8107681"/>
                  <a:gd name="connsiteY5" fmla="*/ 634362 h 804736"/>
                  <a:gd name="connsiteX6" fmla="*/ 7569705 w 8107681"/>
                  <a:gd name="connsiteY6" fmla="*/ 804672 h 804736"/>
                  <a:gd name="connsiteX7" fmla="*/ 536879 w 8107681"/>
                  <a:gd name="connsiteY7" fmla="*/ 804672 h 804736"/>
                  <a:gd name="connsiteX8" fmla="*/ 177974 w 8107681"/>
                  <a:gd name="connsiteY8" fmla="*/ 544065 h 804736"/>
                  <a:gd name="connsiteX9" fmla="*/ 0 w 8107681"/>
                  <a:gd name="connsiteY9" fmla="*/ 405765 h 804736"/>
                  <a:gd name="connsiteX10" fmla="*/ 180641 w 8107681"/>
                  <a:gd name="connsiteY10" fmla="*/ 265560 h 804736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98130 w 8107681"/>
                  <a:gd name="connsiteY5" fmla="*/ 56578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705725 w 8107681"/>
                  <a:gd name="connsiteY5" fmla="*/ 45148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69555 w 8107681"/>
                  <a:gd name="connsiteY5" fmla="*/ 62293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69555 w 8107681"/>
                  <a:gd name="connsiteY5" fmla="*/ 62293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656195 w 8107681"/>
                  <a:gd name="connsiteY3" fmla="*/ 31699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656195 w 8107681"/>
                  <a:gd name="connsiteY3" fmla="*/ 31699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03845 w 8107681"/>
                  <a:gd name="connsiteY3" fmla="*/ 21031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03845 w 8107681"/>
                  <a:gd name="connsiteY3" fmla="*/ 21031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22895 w 8107681"/>
                  <a:gd name="connsiteY3" fmla="*/ 21412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3850 w 8128636"/>
                  <a:gd name="connsiteY5" fmla="*/ 53720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128636" h="804672">
                    <a:moveTo>
                      <a:pt x="180641" y="265560"/>
                    </a:moveTo>
                    <a:cubicBezTo>
                      <a:pt x="308276" y="56235"/>
                      <a:pt x="548153" y="0"/>
                      <a:pt x="622223" y="0"/>
                    </a:cubicBezTo>
                    <a:lnTo>
                      <a:pt x="7569705" y="0"/>
                    </a:lnTo>
                    <a:cubicBezTo>
                      <a:pt x="7643775" y="0"/>
                      <a:pt x="7827645" y="40995"/>
                      <a:pt x="7922895" y="214125"/>
                    </a:cubicBezTo>
                    <a:cubicBezTo>
                      <a:pt x="8027035" y="356999"/>
                      <a:pt x="8083551" y="339853"/>
                      <a:pt x="8128636" y="387477"/>
                    </a:cubicBezTo>
                    <a:cubicBezTo>
                      <a:pt x="8085456" y="434212"/>
                      <a:pt x="8059420" y="431417"/>
                      <a:pt x="7940040" y="554352"/>
                    </a:cubicBezTo>
                    <a:cubicBezTo>
                      <a:pt x="7797165" y="763677"/>
                      <a:pt x="7643775" y="804672"/>
                      <a:pt x="7569705" y="804672"/>
                    </a:cubicBezTo>
                    <a:lnTo>
                      <a:pt x="536879" y="804672"/>
                    </a:lnTo>
                    <a:cubicBezTo>
                      <a:pt x="462809" y="804672"/>
                      <a:pt x="275129" y="719100"/>
                      <a:pt x="177974" y="544065"/>
                    </a:cubicBezTo>
                    <a:cubicBezTo>
                      <a:pt x="132944" y="477009"/>
                      <a:pt x="55626" y="470280"/>
                      <a:pt x="0" y="405765"/>
                    </a:cubicBezTo>
                    <a:cubicBezTo>
                      <a:pt x="77724" y="360300"/>
                      <a:pt x="96622" y="368811"/>
                      <a:pt x="180641" y="265560"/>
                    </a:cubicBezTo>
                    <a:close/>
                  </a:path>
                </a:pathLst>
              </a:custGeom>
              <a:solidFill>
                <a:srgbClr val="00B050"/>
              </a:solidFill>
              <a:ln w="28575">
                <a:solidFill>
                  <a:schemeClr val="bg1">
                    <a:lumMod val="65000"/>
                  </a:schemeClr>
                </a:solidFill>
              </a:ln>
            </p:spPr>
            <p:style>
              <a:lnRef idx="0">
                <a:schemeClr val="accent1"/>
              </a:lnRef>
              <a:fillRef idx="3">
                <a:schemeClr val="accent1"/>
              </a:fillRef>
              <a:effectRef idx="3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 err="1"/>
                  <a:t>Vía</a:t>
                </a:r>
                <a:r>
                  <a:rPr lang="en-GB" dirty="0"/>
                  <a:t> </a:t>
                </a:r>
                <a:r>
                  <a:rPr lang="en-GB" dirty="0" err="1"/>
                  <a:t>Láctea</a:t>
                </a:r>
                <a:endParaRPr lang="en-GB" dirty="0"/>
              </a:p>
            </p:txBody>
          </p:sp>
          <p:sp>
            <p:nvSpPr>
              <p:cNvPr id="154" name="Rectangle 153"/>
              <p:cNvSpPr/>
              <p:nvPr/>
            </p:nvSpPr>
            <p:spPr>
              <a:xfrm>
                <a:off x="861488" y="3848561"/>
                <a:ext cx="412293" cy="415498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en-US" sz="2100" dirty="0">
                    <a:solidFill>
                      <a:srgbClr val="FFFF00"/>
                    </a:solidFill>
                  </a:rPr>
                  <a:t>A:</a:t>
                </a:r>
              </a:p>
            </p:txBody>
          </p:sp>
        </p:grpSp>
        <p:sp>
          <p:nvSpPr>
            <p:cNvPr id="152" name="Rectangle 151"/>
            <p:cNvSpPr/>
            <p:nvPr/>
          </p:nvSpPr>
          <p:spPr>
            <a:xfrm>
              <a:off x="1262560" y="3799809"/>
              <a:ext cx="3092702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endParaRPr lang="en-GB" altLang="en-US" sz="2800" dirty="0">
                <a:solidFill>
                  <a:srgbClr val="FFFF00"/>
                </a:solidFill>
              </a:endParaRPr>
            </a:p>
          </p:txBody>
        </p:sp>
      </p:grpSp>
      <p:sp>
        <p:nvSpPr>
          <p:cNvPr id="156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normAutofit fontScale="77500" lnSpcReduction="20000"/>
          </a:bodyPr>
          <a:lstStyle/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10" action="ppaction://hlinksldjump"/>
              </a:rPr>
              <a:t>€100</a:t>
            </a:r>
          </a:p>
        </p:txBody>
      </p:sp>
      <p:pic>
        <p:nvPicPr>
          <p:cNvPr id="8" name="$2,000 Win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349459" y="220158"/>
            <a:ext cx="487363" cy="487363"/>
          </a:xfrm>
          <a:prstGeom prst="rect">
            <a:avLst/>
          </a:prstGeom>
        </p:spPr>
      </p:pic>
      <p:sp>
        <p:nvSpPr>
          <p:cNvPr id="54" name="Rectangle 53"/>
          <p:cNvSpPr/>
          <p:nvPr/>
        </p:nvSpPr>
        <p:spPr>
          <a:xfrm>
            <a:off x="376562" y="2953930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800" dirty="0">
                <a:solidFill>
                  <a:schemeClr val="accent6"/>
                </a:solidFill>
              </a:rPr>
              <a:t>1. Nuestra </a:t>
            </a:r>
            <a:r>
              <a:rPr lang="en-GB" altLang="en-US" sz="2800" dirty="0" err="1">
                <a:solidFill>
                  <a:schemeClr val="accent6"/>
                </a:solidFill>
              </a:rPr>
              <a:t>galaxia</a:t>
            </a:r>
            <a:r>
              <a:rPr lang="en-GB" altLang="en-US" sz="2800" dirty="0">
                <a:solidFill>
                  <a:schemeClr val="accent6"/>
                </a:solidFill>
              </a:rPr>
              <a:t> se llama…</a:t>
            </a:r>
          </a:p>
        </p:txBody>
      </p:sp>
    </p:spTree>
    <p:extLst>
      <p:ext uri="{BB962C8B-B14F-4D97-AF65-F5344CB8AC3E}">
        <p14:creationId xmlns:p14="http://schemas.microsoft.com/office/powerpoint/2010/main" val="25087691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7758" fill="hold"/>
                                        <p:tgtEl>
                                          <p:spTgt spid="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8"/>
                </p:tgtEl>
              </p:cMediaNode>
            </p:audio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grpSp>
        <p:nvGrpSpPr>
          <p:cNvPr id="6" name="Group 5"/>
          <p:cNvGrpSpPr/>
          <p:nvPr/>
        </p:nvGrpSpPr>
        <p:grpSpPr>
          <a:xfrm>
            <a:off x="729155" y="4393781"/>
            <a:ext cx="3622985" cy="431169"/>
            <a:chOff x="861488" y="4386766"/>
            <a:chExt cx="3622985" cy="431169"/>
          </a:xfrm>
        </p:grpSpPr>
        <p:sp>
          <p:nvSpPr>
            <p:cNvPr id="69" name="Rounded Rectangle 1">
              <a:hlinkClick r:id="rId7" action="ppaction://hlinksldjump"/>
            </p:cNvPr>
            <p:cNvSpPr/>
            <p:nvPr/>
          </p:nvSpPr>
          <p:spPr>
            <a:xfrm>
              <a:off x="861488" y="4386766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err="1"/>
                <a:t>Después</a:t>
              </a:r>
              <a:r>
                <a:rPr lang="en-GB" dirty="0"/>
                <a:t> que los </a:t>
              </a:r>
              <a:r>
                <a:rPr lang="en-GB" dirty="0" err="1"/>
                <a:t>otros</a:t>
              </a:r>
              <a:r>
                <a:rPr lang="en-GB" dirty="0"/>
                <a:t> </a:t>
              </a:r>
              <a:r>
                <a:rPr lang="en-GB" dirty="0" err="1"/>
                <a:t>planetas</a:t>
              </a:r>
              <a:endParaRPr lang="en-GB" dirty="0"/>
            </a:p>
          </p:txBody>
        </p:sp>
        <p:sp>
          <p:nvSpPr>
            <p:cNvPr id="57" name="Rectangle 56"/>
            <p:cNvSpPr/>
            <p:nvPr/>
          </p:nvSpPr>
          <p:spPr>
            <a:xfrm>
              <a:off x="861488" y="4401429"/>
              <a:ext cx="401072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C: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663979" y="4401277"/>
            <a:ext cx="3622985" cy="441190"/>
            <a:chOff x="4523098" y="4401429"/>
            <a:chExt cx="3622985" cy="441190"/>
          </a:xfrm>
        </p:grpSpPr>
        <p:sp>
          <p:nvSpPr>
            <p:cNvPr id="71" name="Rounded Rectangle 1">
              <a:hlinkClick r:id="rId7" action="ppaction://hlinksldjump"/>
            </p:cNvPr>
            <p:cNvSpPr/>
            <p:nvPr/>
          </p:nvSpPr>
          <p:spPr>
            <a:xfrm>
              <a:off x="4523098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err="1"/>
                <a:t>Después</a:t>
              </a:r>
              <a:r>
                <a:rPr lang="en-GB" dirty="0"/>
                <a:t> de Venus</a:t>
              </a:r>
            </a:p>
          </p:txBody>
        </p:sp>
        <p:sp>
          <p:nvSpPr>
            <p:cNvPr id="58" name="Rectangle 57"/>
            <p:cNvSpPr/>
            <p:nvPr/>
          </p:nvSpPr>
          <p:spPr>
            <a:xfrm>
              <a:off x="4654362" y="4401429"/>
              <a:ext cx="421911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D:</a:t>
              </a: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654362" y="3859574"/>
            <a:ext cx="3622984" cy="431169"/>
            <a:chOff x="4654362" y="3859574"/>
            <a:chExt cx="3622984" cy="431169"/>
          </a:xfrm>
        </p:grpSpPr>
        <p:sp>
          <p:nvSpPr>
            <p:cNvPr id="70" name="Rounded Rectangle 1">
              <a:hlinkClick r:id="rId8" action="ppaction://hlinksldjump"/>
            </p:cNvPr>
            <p:cNvSpPr/>
            <p:nvPr/>
          </p:nvSpPr>
          <p:spPr>
            <a:xfrm>
              <a:off x="4654362" y="3859574"/>
              <a:ext cx="3622984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500" dirty="0"/>
                <a:t>Al </a:t>
              </a:r>
              <a:r>
                <a:rPr lang="en-GB" sz="1500" dirty="0" err="1"/>
                <a:t>mismo</a:t>
              </a:r>
              <a:r>
                <a:rPr lang="en-GB" sz="1500" dirty="0"/>
                <a:t> </a:t>
              </a:r>
              <a:r>
                <a:rPr lang="en-GB" sz="1500" dirty="0" err="1"/>
                <a:t>tiempo</a:t>
              </a:r>
              <a:r>
                <a:rPr lang="en-GB" sz="1500" dirty="0"/>
                <a:t> que </a:t>
              </a:r>
              <a:r>
                <a:rPr lang="en-GB" sz="1500" dirty="0" err="1"/>
                <a:t>el</a:t>
              </a:r>
              <a:r>
                <a:rPr lang="en-GB" sz="1500" dirty="0"/>
                <a:t>  Sistema Solar</a:t>
              </a:r>
            </a:p>
          </p:txBody>
        </p:sp>
        <p:sp>
          <p:nvSpPr>
            <p:cNvPr id="59" name="Rectangle 58"/>
            <p:cNvSpPr/>
            <p:nvPr/>
          </p:nvSpPr>
          <p:spPr>
            <a:xfrm>
              <a:off x="4663979" y="3859574"/>
              <a:ext cx="402675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B:</a:t>
              </a:r>
            </a:p>
          </p:txBody>
        </p:sp>
      </p:grpSp>
      <p:sp>
        <p:nvSpPr>
          <p:cNvPr id="3" name="Rectangle 2"/>
          <p:cNvSpPr/>
          <p:nvPr/>
        </p:nvSpPr>
        <p:spPr>
          <a:xfrm>
            <a:off x="376562" y="2928530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800" dirty="0">
                <a:solidFill>
                  <a:schemeClr val="accent6"/>
                </a:solidFill>
              </a:rPr>
              <a:t>2. La Tierra se </a:t>
            </a:r>
            <a:r>
              <a:rPr lang="en-GB" altLang="en-US" sz="2800" dirty="0" err="1">
                <a:solidFill>
                  <a:schemeClr val="accent6"/>
                </a:solidFill>
              </a:rPr>
              <a:t>formó</a:t>
            </a:r>
            <a:r>
              <a:rPr lang="en-GB" altLang="en-US" sz="2800" dirty="0">
                <a:solidFill>
                  <a:schemeClr val="accent6"/>
                </a:solidFill>
              </a:rPr>
              <a:t>…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732278" y="3799809"/>
            <a:ext cx="3622985" cy="523220"/>
            <a:chOff x="732278" y="3799809"/>
            <a:chExt cx="3622985" cy="523220"/>
          </a:xfrm>
        </p:grpSpPr>
        <p:grpSp>
          <p:nvGrpSpPr>
            <p:cNvPr id="7" name="Group 6"/>
            <p:cNvGrpSpPr/>
            <p:nvPr/>
          </p:nvGrpSpPr>
          <p:grpSpPr>
            <a:xfrm>
              <a:off x="732278" y="3848561"/>
              <a:ext cx="3622985" cy="434831"/>
              <a:chOff x="732278" y="3848561"/>
              <a:chExt cx="3622985" cy="434831"/>
            </a:xfrm>
          </p:grpSpPr>
          <p:sp>
            <p:nvSpPr>
              <p:cNvPr id="67" name="Rounded Rectangle 1">
                <a:hlinkClick r:id="rId7" action="ppaction://hlinksldjump"/>
              </p:cNvPr>
              <p:cNvSpPr/>
              <p:nvPr/>
            </p:nvSpPr>
            <p:spPr>
              <a:xfrm>
                <a:off x="732278" y="3852223"/>
                <a:ext cx="3622985" cy="431169"/>
              </a:xfrm>
              <a:custGeom>
                <a:avLst/>
                <a:gdLst>
                  <a:gd name="connsiteX0" fmla="*/ 0 w 7215712"/>
                  <a:gd name="connsiteY0" fmla="*/ 134115 h 804672"/>
                  <a:gd name="connsiteX1" fmla="*/ 134115 w 7215712"/>
                  <a:gd name="connsiteY1" fmla="*/ 0 h 804672"/>
                  <a:gd name="connsiteX2" fmla="*/ 7081597 w 7215712"/>
                  <a:gd name="connsiteY2" fmla="*/ 0 h 804672"/>
                  <a:gd name="connsiteX3" fmla="*/ 7215712 w 7215712"/>
                  <a:gd name="connsiteY3" fmla="*/ 134115 h 804672"/>
                  <a:gd name="connsiteX4" fmla="*/ 7215712 w 7215712"/>
                  <a:gd name="connsiteY4" fmla="*/ 670557 h 804672"/>
                  <a:gd name="connsiteX5" fmla="*/ 7081597 w 7215712"/>
                  <a:gd name="connsiteY5" fmla="*/ 804672 h 804672"/>
                  <a:gd name="connsiteX6" fmla="*/ 134115 w 7215712"/>
                  <a:gd name="connsiteY6" fmla="*/ 804672 h 804672"/>
                  <a:gd name="connsiteX7" fmla="*/ 0 w 7215712"/>
                  <a:gd name="connsiteY7" fmla="*/ 670557 h 804672"/>
                  <a:gd name="connsiteX8" fmla="*/ 0 w 7215712"/>
                  <a:gd name="connsiteY8" fmla="*/ 134115 h 804672"/>
                  <a:gd name="connsiteX0" fmla="*/ 0 w 7410784"/>
                  <a:gd name="connsiteY0" fmla="*/ 195075 h 804672"/>
                  <a:gd name="connsiteX1" fmla="*/ 329187 w 7410784"/>
                  <a:gd name="connsiteY1" fmla="*/ 0 h 804672"/>
                  <a:gd name="connsiteX2" fmla="*/ 7276669 w 7410784"/>
                  <a:gd name="connsiteY2" fmla="*/ 0 h 804672"/>
                  <a:gd name="connsiteX3" fmla="*/ 7410784 w 7410784"/>
                  <a:gd name="connsiteY3" fmla="*/ 134115 h 804672"/>
                  <a:gd name="connsiteX4" fmla="*/ 7410784 w 7410784"/>
                  <a:gd name="connsiteY4" fmla="*/ 670557 h 804672"/>
                  <a:gd name="connsiteX5" fmla="*/ 7276669 w 7410784"/>
                  <a:gd name="connsiteY5" fmla="*/ 804672 h 804672"/>
                  <a:gd name="connsiteX6" fmla="*/ 329187 w 7410784"/>
                  <a:gd name="connsiteY6" fmla="*/ 804672 h 804672"/>
                  <a:gd name="connsiteX7" fmla="*/ 195072 w 7410784"/>
                  <a:gd name="connsiteY7" fmla="*/ 670557 h 804672"/>
                  <a:gd name="connsiteX8" fmla="*/ 0 w 7410784"/>
                  <a:gd name="connsiteY8" fmla="*/ 195075 h 804672"/>
                  <a:gd name="connsiteX0" fmla="*/ 54864 w 7465648"/>
                  <a:gd name="connsiteY0" fmla="*/ 195075 h 804672"/>
                  <a:gd name="connsiteX1" fmla="*/ 384051 w 7465648"/>
                  <a:gd name="connsiteY1" fmla="*/ 0 h 804672"/>
                  <a:gd name="connsiteX2" fmla="*/ 7331533 w 7465648"/>
                  <a:gd name="connsiteY2" fmla="*/ 0 h 804672"/>
                  <a:gd name="connsiteX3" fmla="*/ 7465648 w 7465648"/>
                  <a:gd name="connsiteY3" fmla="*/ 134115 h 804672"/>
                  <a:gd name="connsiteX4" fmla="*/ 7465648 w 7465648"/>
                  <a:gd name="connsiteY4" fmla="*/ 670557 h 804672"/>
                  <a:gd name="connsiteX5" fmla="*/ 7331533 w 7465648"/>
                  <a:gd name="connsiteY5" fmla="*/ 804672 h 804672"/>
                  <a:gd name="connsiteX6" fmla="*/ 384051 w 7465648"/>
                  <a:gd name="connsiteY6" fmla="*/ 804672 h 804672"/>
                  <a:gd name="connsiteX7" fmla="*/ 0 w 7465648"/>
                  <a:gd name="connsiteY7" fmla="*/ 536445 h 804672"/>
                  <a:gd name="connsiteX8" fmla="*/ 54864 w 7465648"/>
                  <a:gd name="connsiteY8" fmla="*/ 195075 h 804672"/>
                  <a:gd name="connsiteX0" fmla="*/ 54864 w 7465648"/>
                  <a:gd name="connsiteY0" fmla="*/ 195075 h 804672"/>
                  <a:gd name="connsiteX1" fmla="*/ 384051 w 7465648"/>
                  <a:gd name="connsiteY1" fmla="*/ 0 h 804672"/>
                  <a:gd name="connsiteX2" fmla="*/ 7331533 w 7465648"/>
                  <a:gd name="connsiteY2" fmla="*/ 0 h 804672"/>
                  <a:gd name="connsiteX3" fmla="*/ 7465648 w 7465648"/>
                  <a:gd name="connsiteY3" fmla="*/ 134115 h 804672"/>
                  <a:gd name="connsiteX4" fmla="*/ 7465648 w 7465648"/>
                  <a:gd name="connsiteY4" fmla="*/ 670557 h 804672"/>
                  <a:gd name="connsiteX5" fmla="*/ 7331533 w 7465648"/>
                  <a:gd name="connsiteY5" fmla="*/ 804672 h 804672"/>
                  <a:gd name="connsiteX6" fmla="*/ 298707 w 7465648"/>
                  <a:gd name="connsiteY6" fmla="*/ 804672 h 804672"/>
                  <a:gd name="connsiteX7" fmla="*/ 0 w 7465648"/>
                  <a:gd name="connsiteY7" fmla="*/ 536445 h 804672"/>
                  <a:gd name="connsiteX8" fmla="*/ 54864 w 7465648"/>
                  <a:gd name="connsiteY8" fmla="*/ 195075 h 804672"/>
                  <a:gd name="connsiteX0" fmla="*/ 79823 w 7490607"/>
                  <a:gd name="connsiteY0" fmla="*/ 195075 h 804672"/>
                  <a:gd name="connsiteX1" fmla="*/ 409010 w 7490607"/>
                  <a:gd name="connsiteY1" fmla="*/ 0 h 804672"/>
                  <a:gd name="connsiteX2" fmla="*/ 7356492 w 7490607"/>
                  <a:gd name="connsiteY2" fmla="*/ 0 h 804672"/>
                  <a:gd name="connsiteX3" fmla="*/ 7490607 w 7490607"/>
                  <a:gd name="connsiteY3" fmla="*/ 134115 h 804672"/>
                  <a:gd name="connsiteX4" fmla="*/ 7490607 w 7490607"/>
                  <a:gd name="connsiteY4" fmla="*/ 670557 h 804672"/>
                  <a:gd name="connsiteX5" fmla="*/ 7356492 w 7490607"/>
                  <a:gd name="connsiteY5" fmla="*/ 804672 h 804672"/>
                  <a:gd name="connsiteX6" fmla="*/ 323666 w 7490607"/>
                  <a:gd name="connsiteY6" fmla="*/ 804672 h 804672"/>
                  <a:gd name="connsiteX7" fmla="*/ 24959 w 7490607"/>
                  <a:gd name="connsiteY7" fmla="*/ 536445 h 804672"/>
                  <a:gd name="connsiteX8" fmla="*/ 16911 w 7490607"/>
                  <a:gd name="connsiteY8" fmla="*/ 396240 h 804672"/>
                  <a:gd name="connsiteX9" fmla="*/ 79823 w 7490607"/>
                  <a:gd name="connsiteY9" fmla="*/ 195075 h 804672"/>
                  <a:gd name="connsiteX0" fmla="*/ 270513 w 7681297"/>
                  <a:gd name="connsiteY0" fmla="*/ 195075 h 804672"/>
                  <a:gd name="connsiteX1" fmla="*/ 599700 w 7681297"/>
                  <a:gd name="connsiteY1" fmla="*/ 0 h 804672"/>
                  <a:gd name="connsiteX2" fmla="*/ 7547182 w 7681297"/>
                  <a:gd name="connsiteY2" fmla="*/ 0 h 804672"/>
                  <a:gd name="connsiteX3" fmla="*/ 7681297 w 7681297"/>
                  <a:gd name="connsiteY3" fmla="*/ 134115 h 804672"/>
                  <a:gd name="connsiteX4" fmla="*/ 7681297 w 7681297"/>
                  <a:gd name="connsiteY4" fmla="*/ 670557 h 804672"/>
                  <a:gd name="connsiteX5" fmla="*/ 7547182 w 7681297"/>
                  <a:gd name="connsiteY5" fmla="*/ 804672 h 804672"/>
                  <a:gd name="connsiteX6" fmla="*/ 514356 w 7681297"/>
                  <a:gd name="connsiteY6" fmla="*/ 804672 h 804672"/>
                  <a:gd name="connsiteX7" fmla="*/ 215649 w 7681297"/>
                  <a:gd name="connsiteY7" fmla="*/ 536445 h 804672"/>
                  <a:gd name="connsiteX8" fmla="*/ 337 w 7681297"/>
                  <a:gd name="connsiteY8" fmla="*/ 426720 h 804672"/>
                  <a:gd name="connsiteX9" fmla="*/ 270513 w 7681297"/>
                  <a:gd name="connsiteY9" fmla="*/ 195075 h 804672"/>
                  <a:gd name="connsiteX0" fmla="*/ 270550 w 7681334"/>
                  <a:gd name="connsiteY0" fmla="*/ 195075 h 804672"/>
                  <a:gd name="connsiteX1" fmla="*/ 599737 w 7681334"/>
                  <a:gd name="connsiteY1" fmla="*/ 0 h 804672"/>
                  <a:gd name="connsiteX2" fmla="*/ 7547219 w 7681334"/>
                  <a:gd name="connsiteY2" fmla="*/ 0 h 804672"/>
                  <a:gd name="connsiteX3" fmla="*/ 7681334 w 7681334"/>
                  <a:gd name="connsiteY3" fmla="*/ 134115 h 804672"/>
                  <a:gd name="connsiteX4" fmla="*/ 7681334 w 7681334"/>
                  <a:gd name="connsiteY4" fmla="*/ 670557 h 804672"/>
                  <a:gd name="connsiteX5" fmla="*/ 7547219 w 7681334"/>
                  <a:gd name="connsiteY5" fmla="*/ 804672 h 804672"/>
                  <a:gd name="connsiteX6" fmla="*/ 514393 w 7681334"/>
                  <a:gd name="connsiteY6" fmla="*/ 804672 h 804672"/>
                  <a:gd name="connsiteX7" fmla="*/ 197398 w 7681334"/>
                  <a:gd name="connsiteY7" fmla="*/ 566925 h 804672"/>
                  <a:gd name="connsiteX8" fmla="*/ 374 w 7681334"/>
                  <a:gd name="connsiteY8" fmla="*/ 426720 h 804672"/>
                  <a:gd name="connsiteX9" fmla="*/ 270550 w 7681334"/>
                  <a:gd name="connsiteY9" fmla="*/ 195075 h 804672"/>
                  <a:gd name="connsiteX0" fmla="*/ 293365 w 7704149"/>
                  <a:gd name="connsiteY0" fmla="*/ 195075 h 804672"/>
                  <a:gd name="connsiteX1" fmla="*/ 622552 w 7704149"/>
                  <a:gd name="connsiteY1" fmla="*/ 0 h 804672"/>
                  <a:gd name="connsiteX2" fmla="*/ 7570034 w 7704149"/>
                  <a:gd name="connsiteY2" fmla="*/ 0 h 804672"/>
                  <a:gd name="connsiteX3" fmla="*/ 7704149 w 7704149"/>
                  <a:gd name="connsiteY3" fmla="*/ 134115 h 804672"/>
                  <a:gd name="connsiteX4" fmla="*/ 7704149 w 7704149"/>
                  <a:gd name="connsiteY4" fmla="*/ 670557 h 804672"/>
                  <a:gd name="connsiteX5" fmla="*/ 7570034 w 7704149"/>
                  <a:gd name="connsiteY5" fmla="*/ 804672 h 804672"/>
                  <a:gd name="connsiteX6" fmla="*/ 537208 w 7704149"/>
                  <a:gd name="connsiteY6" fmla="*/ 804672 h 804672"/>
                  <a:gd name="connsiteX7" fmla="*/ 220213 w 7704149"/>
                  <a:gd name="connsiteY7" fmla="*/ 566925 h 804672"/>
                  <a:gd name="connsiteX8" fmla="*/ 329 w 7704149"/>
                  <a:gd name="connsiteY8" fmla="*/ 405765 h 804672"/>
                  <a:gd name="connsiteX9" fmla="*/ 293365 w 7704149"/>
                  <a:gd name="connsiteY9" fmla="*/ 195075 h 804672"/>
                  <a:gd name="connsiteX0" fmla="*/ 293365 w 7704149"/>
                  <a:gd name="connsiteY0" fmla="*/ 195075 h 804672"/>
                  <a:gd name="connsiteX1" fmla="*/ 622552 w 7704149"/>
                  <a:gd name="connsiteY1" fmla="*/ 0 h 804672"/>
                  <a:gd name="connsiteX2" fmla="*/ 7570034 w 7704149"/>
                  <a:gd name="connsiteY2" fmla="*/ 0 h 804672"/>
                  <a:gd name="connsiteX3" fmla="*/ 7704149 w 7704149"/>
                  <a:gd name="connsiteY3" fmla="*/ 134115 h 804672"/>
                  <a:gd name="connsiteX4" fmla="*/ 7704149 w 7704149"/>
                  <a:gd name="connsiteY4" fmla="*/ 670557 h 804672"/>
                  <a:gd name="connsiteX5" fmla="*/ 7570034 w 7704149"/>
                  <a:gd name="connsiteY5" fmla="*/ 804672 h 804672"/>
                  <a:gd name="connsiteX6" fmla="*/ 537208 w 7704149"/>
                  <a:gd name="connsiteY6" fmla="*/ 804672 h 804672"/>
                  <a:gd name="connsiteX7" fmla="*/ 220213 w 7704149"/>
                  <a:gd name="connsiteY7" fmla="*/ 566925 h 804672"/>
                  <a:gd name="connsiteX8" fmla="*/ 329 w 7704149"/>
                  <a:gd name="connsiteY8" fmla="*/ 405765 h 804672"/>
                  <a:gd name="connsiteX9" fmla="*/ 293365 w 7704149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19884 w 7703820"/>
                  <a:gd name="connsiteY7" fmla="*/ 566925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604694 w 7703820"/>
                  <a:gd name="connsiteY7" fmla="*/ 43548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634031 w 7703820"/>
                  <a:gd name="connsiteY0" fmla="*/ 36652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634031 w 7703820"/>
                  <a:gd name="connsiteY9" fmla="*/ 366525 h 804672"/>
                  <a:gd name="connsiteX0" fmla="*/ 232076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2076 w 7703820"/>
                  <a:gd name="connsiteY9" fmla="*/ 265560 h 804672"/>
                  <a:gd name="connsiteX0" fmla="*/ 232076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2076 w 7703820"/>
                  <a:gd name="connsiteY9" fmla="*/ 265560 h 804672"/>
                  <a:gd name="connsiteX0" fmla="*/ 190166 w 7703820"/>
                  <a:gd name="connsiteY0" fmla="*/ 2712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90166 w 7703820"/>
                  <a:gd name="connsiteY9" fmla="*/ 271275 h 804672"/>
                  <a:gd name="connsiteX0" fmla="*/ 190166 w 7703820"/>
                  <a:gd name="connsiteY0" fmla="*/ 2712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90166 w 7703820"/>
                  <a:gd name="connsiteY9" fmla="*/ 271275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97024 w 7703820"/>
                  <a:gd name="connsiteY7" fmla="*/ 530730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97024 w 7703820"/>
                  <a:gd name="connsiteY7" fmla="*/ 530730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10359 w 7703820"/>
                  <a:gd name="connsiteY7" fmla="*/ 55930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77974 w 7703820"/>
                  <a:gd name="connsiteY7" fmla="*/ 54406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818120"/>
                  <a:gd name="connsiteY0" fmla="*/ 265560 h 804672"/>
                  <a:gd name="connsiteX1" fmla="*/ 622223 w 7818120"/>
                  <a:gd name="connsiteY1" fmla="*/ 0 h 804672"/>
                  <a:gd name="connsiteX2" fmla="*/ 7569705 w 7818120"/>
                  <a:gd name="connsiteY2" fmla="*/ 0 h 804672"/>
                  <a:gd name="connsiteX3" fmla="*/ 7818120 w 7818120"/>
                  <a:gd name="connsiteY3" fmla="*/ 179835 h 804672"/>
                  <a:gd name="connsiteX4" fmla="*/ 7703820 w 7818120"/>
                  <a:gd name="connsiteY4" fmla="*/ 670557 h 804672"/>
                  <a:gd name="connsiteX5" fmla="*/ 7569705 w 7818120"/>
                  <a:gd name="connsiteY5" fmla="*/ 804672 h 804672"/>
                  <a:gd name="connsiteX6" fmla="*/ 536879 w 7818120"/>
                  <a:gd name="connsiteY6" fmla="*/ 804672 h 804672"/>
                  <a:gd name="connsiteX7" fmla="*/ 177974 w 7818120"/>
                  <a:gd name="connsiteY7" fmla="*/ 544065 h 804672"/>
                  <a:gd name="connsiteX8" fmla="*/ 0 w 7818120"/>
                  <a:gd name="connsiteY8" fmla="*/ 405765 h 804672"/>
                  <a:gd name="connsiteX9" fmla="*/ 180641 w 7818120"/>
                  <a:gd name="connsiteY9" fmla="*/ 265560 h 804672"/>
                  <a:gd name="connsiteX0" fmla="*/ 180641 w 7886700"/>
                  <a:gd name="connsiteY0" fmla="*/ 265560 h 804672"/>
                  <a:gd name="connsiteX1" fmla="*/ 622223 w 7886700"/>
                  <a:gd name="connsiteY1" fmla="*/ 0 h 804672"/>
                  <a:gd name="connsiteX2" fmla="*/ 7569705 w 7886700"/>
                  <a:gd name="connsiteY2" fmla="*/ 0 h 804672"/>
                  <a:gd name="connsiteX3" fmla="*/ 7818120 w 7886700"/>
                  <a:gd name="connsiteY3" fmla="*/ 179835 h 804672"/>
                  <a:gd name="connsiteX4" fmla="*/ 7886700 w 7886700"/>
                  <a:gd name="connsiteY4" fmla="*/ 685797 h 804672"/>
                  <a:gd name="connsiteX5" fmla="*/ 7569705 w 7886700"/>
                  <a:gd name="connsiteY5" fmla="*/ 804672 h 804672"/>
                  <a:gd name="connsiteX6" fmla="*/ 536879 w 7886700"/>
                  <a:gd name="connsiteY6" fmla="*/ 804672 h 804672"/>
                  <a:gd name="connsiteX7" fmla="*/ 177974 w 7886700"/>
                  <a:gd name="connsiteY7" fmla="*/ 544065 h 804672"/>
                  <a:gd name="connsiteX8" fmla="*/ 0 w 7886700"/>
                  <a:gd name="connsiteY8" fmla="*/ 405765 h 804672"/>
                  <a:gd name="connsiteX9" fmla="*/ 180641 w 7886700"/>
                  <a:gd name="connsiteY9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18120 w 8107681"/>
                  <a:gd name="connsiteY3" fmla="*/ 1798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322820 w 8107681"/>
                  <a:gd name="connsiteY3" fmla="*/ 40081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597140 w 8107681"/>
                  <a:gd name="connsiteY5" fmla="*/ 28955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019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5280 w 8107681"/>
                  <a:gd name="connsiteY5" fmla="*/ 63436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5280 w 8107681"/>
                  <a:gd name="connsiteY5" fmla="*/ 63436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736"/>
                  <a:gd name="connsiteX1" fmla="*/ 622223 w 8107681"/>
                  <a:gd name="connsiteY1" fmla="*/ 0 h 804736"/>
                  <a:gd name="connsiteX2" fmla="*/ 7569705 w 8107681"/>
                  <a:gd name="connsiteY2" fmla="*/ 0 h 804736"/>
                  <a:gd name="connsiteX3" fmla="*/ 7848600 w 8107681"/>
                  <a:gd name="connsiteY3" fmla="*/ 141735 h 804736"/>
                  <a:gd name="connsiteX4" fmla="*/ 8107681 w 8107681"/>
                  <a:gd name="connsiteY4" fmla="*/ 408432 h 804736"/>
                  <a:gd name="connsiteX5" fmla="*/ 7955280 w 8107681"/>
                  <a:gd name="connsiteY5" fmla="*/ 634362 h 804736"/>
                  <a:gd name="connsiteX6" fmla="*/ 7569705 w 8107681"/>
                  <a:gd name="connsiteY6" fmla="*/ 804672 h 804736"/>
                  <a:gd name="connsiteX7" fmla="*/ 536879 w 8107681"/>
                  <a:gd name="connsiteY7" fmla="*/ 804672 h 804736"/>
                  <a:gd name="connsiteX8" fmla="*/ 177974 w 8107681"/>
                  <a:gd name="connsiteY8" fmla="*/ 544065 h 804736"/>
                  <a:gd name="connsiteX9" fmla="*/ 0 w 8107681"/>
                  <a:gd name="connsiteY9" fmla="*/ 405765 h 804736"/>
                  <a:gd name="connsiteX10" fmla="*/ 180641 w 8107681"/>
                  <a:gd name="connsiteY10" fmla="*/ 265560 h 804736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98130 w 8107681"/>
                  <a:gd name="connsiteY5" fmla="*/ 56578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705725 w 8107681"/>
                  <a:gd name="connsiteY5" fmla="*/ 45148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69555 w 8107681"/>
                  <a:gd name="connsiteY5" fmla="*/ 62293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69555 w 8107681"/>
                  <a:gd name="connsiteY5" fmla="*/ 62293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656195 w 8107681"/>
                  <a:gd name="connsiteY3" fmla="*/ 31699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656195 w 8107681"/>
                  <a:gd name="connsiteY3" fmla="*/ 31699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03845 w 8107681"/>
                  <a:gd name="connsiteY3" fmla="*/ 21031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03845 w 8107681"/>
                  <a:gd name="connsiteY3" fmla="*/ 21031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22895 w 8107681"/>
                  <a:gd name="connsiteY3" fmla="*/ 21412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3850 w 8128636"/>
                  <a:gd name="connsiteY5" fmla="*/ 53720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128636" h="804672">
                    <a:moveTo>
                      <a:pt x="180641" y="265560"/>
                    </a:moveTo>
                    <a:cubicBezTo>
                      <a:pt x="308276" y="56235"/>
                      <a:pt x="548153" y="0"/>
                      <a:pt x="622223" y="0"/>
                    </a:cubicBezTo>
                    <a:lnTo>
                      <a:pt x="7569705" y="0"/>
                    </a:lnTo>
                    <a:cubicBezTo>
                      <a:pt x="7643775" y="0"/>
                      <a:pt x="7827645" y="40995"/>
                      <a:pt x="7922895" y="214125"/>
                    </a:cubicBezTo>
                    <a:cubicBezTo>
                      <a:pt x="8027035" y="356999"/>
                      <a:pt x="8083551" y="339853"/>
                      <a:pt x="8128636" y="387477"/>
                    </a:cubicBezTo>
                    <a:cubicBezTo>
                      <a:pt x="8085456" y="434212"/>
                      <a:pt x="8059420" y="431417"/>
                      <a:pt x="7940040" y="554352"/>
                    </a:cubicBezTo>
                    <a:cubicBezTo>
                      <a:pt x="7797165" y="763677"/>
                      <a:pt x="7643775" y="804672"/>
                      <a:pt x="7569705" y="804672"/>
                    </a:cubicBezTo>
                    <a:lnTo>
                      <a:pt x="536879" y="804672"/>
                    </a:lnTo>
                    <a:cubicBezTo>
                      <a:pt x="462809" y="804672"/>
                      <a:pt x="275129" y="719100"/>
                      <a:pt x="177974" y="544065"/>
                    </a:cubicBezTo>
                    <a:cubicBezTo>
                      <a:pt x="132944" y="477009"/>
                      <a:pt x="55626" y="470280"/>
                      <a:pt x="0" y="405765"/>
                    </a:cubicBezTo>
                    <a:cubicBezTo>
                      <a:pt x="77724" y="360300"/>
                      <a:pt x="96622" y="368811"/>
                      <a:pt x="180641" y="26556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120122"/>
                  </a:gs>
                  <a:gs pos="100000">
                    <a:srgbClr val="0C0669"/>
                  </a:gs>
                </a:gsLst>
                <a:lin ang="16200000" scaled="1"/>
                <a:tileRect/>
              </a:gradFill>
              <a:ln w="28575">
                <a:solidFill>
                  <a:schemeClr val="bg1">
                    <a:lumMod val="65000"/>
                  </a:schemeClr>
                </a:solidFill>
              </a:ln>
            </p:spPr>
            <p:style>
              <a:lnRef idx="0">
                <a:schemeClr val="accent1"/>
              </a:lnRef>
              <a:fillRef idx="3">
                <a:schemeClr val="accent1"/>
              </a:fillRef>
              <a:effectRef idx="3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/>
                  <a:t>Antes que los </a:t>
                </a:r>
                <a:r>
                  <a:rPr lang="en-GB" dirty="0" err="1"/>
                  <a:t>otros</a:t>
                </a:r>
                <a:r>
                  <a:rPr lang="en-GB" dirty="0"/>
                  <a:t> </a:t>
                </a:r>
                <a:r>
                  <a:rPr lang="en-GB" dirty="0" err="1"/>
                  <a:t>planetas</a:t>
                </a:r>
                <a:endParaRPr lang="en-GB" dirty="0"/>
              </a:p>
            </p:txBody>
          </p:sp>
          <p:sp>
            <p:nvSpPr>
              <p:cNvPr id="56" name="Rectangle 55"/>
              <p:cNvSpPr/>
              <p:nvPr/>
            </p:nvSpPr>
            <p:spPr>
              <a:xfrm>
                <a:off x="861488" y="3848561"/>
                <a:ext cx="412293" cy="415498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en-US" sz="2100" dirty="0">
                    <a:solidFill>
                      <a:schemeClr val="accent6"/>
                    </a:solidFill>
                  </a:rPr>
                  <a:t>A:</a:t>
                </a:r>
              </a:p>
            </p:txBody>
          </p:sp>
        </p:grpSp>
        <p:sp>
          <p:nvSpPr>
            <p:cNvPr id="143" name="Rectangle 142"/>
            <p:cNvSpPr/>
            <p:nvPr/>
          </p:nvSpPr>
          <p:spPr>
            <a:xfrm>
              <a:off x="1262560" y="3799809"/>
              <a:ext cx="3092702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endParaRPr lang="en-GB" altLang="en-US" sz="2800" dirty="0">
                <a:solidFill>
                  <a:schemeClr val="accent6"/>
                </a:solidFill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2031464" y="318550"/>
            <a:ext cx="891590" cy="593766"/>
            <a:chOff x="2042662" y="200761"/>
            <a:chExt cx="891590" cy="593766"/>
          </a:xfrm>
        </p:grpSpPr>
        <p:sp>
          <p:nvSpPr>
            <p:cNvPr id="96" name="Oval 95">
              <a:hlinkClick r:id="rId9" action="ppaction://hlinksldjump"/>
            </p:cNvPr>
            <p:cNvSpPr/>
            <p:nvPr/>
          </p:nvSpPr>
          <p:spPr>
            <a:xfrm>
              <a:off x="2049138" y="200761"/>
              <a:ext cx="878638" cy="593766"/>
            </a:xfrm>
            <a:prstGeom prst="ellipse">
              <a:avLst/>
            </a:prstGeom>
            <a:gradFill>
              <a:gsLst>
                <a:gs pos="0">
                  <a:srgbClr val="120122"/>
                </a:gs>
                <a:gs pos="64000">
                  <a:srgbClr val="0C0669"/>
                </a:gs>
              </a:gsLst>
              <a:lin ang="16200000" scaled="1"/>
            </a:gradFill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7" name="Rectangle 96"/>
            <p:cNvSpPr/>
            <p:nvPr/>
          </p:nvSpPr>
          <p:spPr>
            <a:xfrm>
              <a:off x="2042662" y="266811"/>
              <a:ext cx="891590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400" b="1" dirty="0">
                  <a:solidFill>
                    <a:schemeClr val="bg1">
                      <a:lumMod val="95000"/>
                    </a:schemeClr>
                  </a:solidFill>
                </a:rPr>
                <a:t>50:50</a:t>
              </a:r>
              <a:endParaRPr lang="en-US" sz="3200" b="1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pic>
        <p:nvPicPr>
          <p:cNvPr id="99" name="$1,000,000 Let's Play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269368" y="220158"/>
            <a:ext cx="487363" cy="487363"/>
          </a:xfrm>
          <a:prstGeom prst="rect">
            <a:avLst/>
          </a:prstGeom>
        </p:spPr>
      </p:pic>
      <p:sp>
        <p:nvSpPr>
          <p:cNvPr id="100" name="Rectangle 3">
            <a:hlinkClick r:id="rId11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11" action="ppaction://hlinksldjump"/>
              </a:rPr>
              <a:t>€100</a:t>
            </a:r>
          </a:p>
        </p:txBody>
      </p:sp>
    </p:spTree>
    <p:extLst>
      <p:ext uri="{BB962C8B-B14F-4D97-AF65-F5344CB8AC3E}">
        <p14:creationId xmlns:p14="http://schemas.microsoft.com/office/powerpoint/2010/main" val="32629153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0302" fill="hold"/>
                                        <p:tgtEl>
                                          <p:spTgt spid="9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9"/>
                </p:tgtEl>
              </p:cMediaNode>
            </p:audio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grpSp>
        <p:nvGrpSpPr>
          <p:cNvPr id="6" name="Group 5"/>
          <p:cNvGrpSpPr/>
          <p:nvPr/>
        </p:nvGrpSpPr>
        <p:grpSpPr>
          <a:xfrm>
            <a:off x="732278" y="4402384"/>
            <a:ext cx="3622985" cy="431169"/>
            <a:chOff x="817895" y="4386766"/>
            <a:chExt cx="3622985" cy="431169"/>
          </a:xfrm>
        </p:grpSpPr>
        <p:sp>
          <p:nvSpPr>
            <p:cNvPr id="69" name="Rounded Rectangle 1">
              <a:hlinkClick r:id="rId5" action="ppaction://hlinksldjump"/>
            </p:cNvPr>
            <p:cNvSpPr/>
            <p:nvPr/>
          </p:nvSpPr>
          <p:spPr>
            <a:xfrm>
              <a:off x="817895" y="4386766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err="1"/>
                <a:t>Después</a:t>
              </a:r>
              <a:r>
                <a:rPr lang="en-GB" dirty="0"/>
                <a:t> que los </a:t>
              </a:r>
              <a:r>
                <a:rPr lang="en-GB" dirty="0" err="1"/>
                <a:t>otros</a:t>
              </a:r>
              <a:r>
                <a:rPr lang="en-GB" dirty="0"/>
                <a:t> </a:t>
              </a:r>
              <a:r>
                <a:rPr lang="en-GB" dirty="0" err="1"/>
                <a:t>planetas</a:t>
              </a:r>
              <a:endParaRPr lang="en-GB" dirty="0"/>
            </a:p>
          </p:txBody>
        </p:sp>
        <p:sp>
          <p:nvSpPr>
            <p:cNvPr id="57" name="Rectangle 56"/>
            <p:cNvSpPr/>
            <p:nvPr/>
          </p:nvSpPr>
          <p:spPr>
            <a:xfrm>
              <a:off x="861488" y="4401429"/>
              <a:ext cx="401072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C:</a:t>
              </a:r>
            </a:p>
          </p:txBody>
        </p:sp>
      </p:grpSp>
      <p:sp>
        <p:nvSpPr>
          <p:cNvPr id="71" name="Rounded Rectangle 1">
            <a:hlinkClick r:id="rId5" action="ppaction://hlinksldjump"/>
          </p:cNvPr>
          <p:cNvSpPr/>
          <p:nvPr/>
        </p:nvSpPr>
        <p:spPr>
          <a:xfrm>
            <a:off x="4663979" y="4412028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grpSp>
        <p:nvGrpSpPr>
          <p:cNvPr id="4" name="Group 3"/>
          <p:cNvGrpSpPr/>
          <p:nvPr/>
        </p:nvGrpSpPr>
        <p:grpSpPr>
          <a:xfrm>
            <a:off x="4663979" y="3859574"/>
            <a:ext cx="3622985" cy="431169"/>
            <a:chOff x="4663979" y="3859574"/>
            <a:chExt cx="3622985" cy="431169"/>
          </a:xfrm>
        </p:grpSpPr>
        <p:sp>
          <p:nvSpPr>
            <p:cNvPr id="70" name="Rounded Rectangle 1">
              <a:hlinkClick r:id="rId6" action="ppaction://hlinksldjump"/>
            </p:cNvPr>
            <p:cNvSpPr/>
            <p:nvPr/>
          </p:nvSpPr>
          <p:spPr>
            <a:xfrm>
              <a:off x="4663979" y="3859574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500" dirty="0"/>
                <a:t>Al </a:t>
              </a:r>
              <a:r>
                <a:rPr lang="en-GB" sz="1500" dirty="0" err="1"/>
                <a:t>mismo</a:t>
              </a:r>
              <a:r>
                <a:rPr lang="en-GB" sz="1500" dirty="0"/>
                <a:t> </a:t>
              </a:r>
              <a:r>
                <a:rPr lang="en-GB" sz="1500" dirty="0" err="1"/>
                <a:t>tiempo</a:t>
              </a:r>
              <a:r>
                <a:rPr lang="en-GB" sz="1500" dirty="0"/>
                <a:t> que </a:t>
              </a:r>
              <a:r>
                <a:rPr lang="en-GB" sz="1500" dirty="0" err="1"/>
                <a:t>el</a:t>
              </a:r>
              <a:r>
                <a:rPr lang="en-GB" sz="1500" dirty="0"/>
                <a:t> Sistema Solar</a:t>
              </a:r>
            </a:p>
          </p:txBody>
        </p:sp>
        <p:sp>
          <p:nvSpPr>
            <p:cNvPr id="59" name="Rectangle 58"/>
            <p:cNvSpPr/>
            <p:nvPr/>
          </p:nvSpPr>
          <p:spPr>
            <a:xfrm>
              <a:off x="4663979" y="3859574"/>
              <a:ext cx="402675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B:</a:t>
              </a:r>
            </a:p>
          </p:txBody>
        </p:sp>
      </p:grpSp>
      <p:sp>
        <p:nvSpPr>
          <p:cNvPr id="67" name="Rounded Rectangle 1">
            <a:hlinkClick r:id="rId5" action="ppaction://hlinksldjump"/>
          </p:cNvPr>
          <p:cNvSpPr/>
          <p:nvPr/>
        </p:nvSpPr>
        <p:spPr>
          <a:xfrm>
            <a:off x="732278" y="3852223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grpSp>
        <p:nvGrpSpPr>
          <p:cNvPr id="61" name="Group 60"/>
          <p:cNvGrpSpPr/>
          <p:nvPr/>
        </p:nvGrpSpPr>
        <p:grpSpPr>
          <a:xfrm>
            <a:off x="2031464" y="318550"/>
            <a:ext cx="891590" cy="593766"/>
            <a:chOff x="2042662" y="200761"/>
            <a:chExt cx="891590" cy="593766"/>
          </a:xfrm>
        </p:grpSpPr>
        <p:sp>
          <p:nvSpPr>
            <p:cNvPr id="96" name="Oval 95">
              <a:hlinkClick r:id="rId7" action="ppaction://hlinksldjump"/>
            </p:cNvPr>
            <p:cNvSpPr/>
            <p:nvPr/>
          </p:nvSpPr>
          <p:spPr>
            <a:xfrm>
              <a:off x="2049138" y="200761"/>
              <a:ext cx="878638" cy="593766"/>
            </a:xfrm>
            <a:prstGeom prst="ellipse">
              <a:avLst/>
            </a:prstGeom>
            <a:gradFill>
              <a:gsLst>
                <a:gs pos="0">
                  <a:srgbClr val="120122"/>
                </a:gs>
                <a:gs pos="64000">
                  <a:srgbClr val="0C0669"/>
                </a:gs>
              </a:gsLst>
              <a:lin ang="16200000" scaled="1"/>
            </a:gradFill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7" name="Rectangle 96"/>
            <p:cNvSpPr/>
            <p:nvPr/>
          </p:nvSpPr>
          <p:spPr>
            <a:xfrm>
              <a:off x="2042662" y="266811"/>
              <a:ext cx="891590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400" b="1" dirty="0">
                  <a:solidFill>
                    <a:schemeClr val="bg1">
                      <a:lumMod val="95000"/>
                    </a:schemeClr>
                  </a:solidFill>
                </a:rPr>
                <a:t>50:50</a:t>
              </a:r>
              <a:endParaRPr lang="en-US" sz="3200" b="1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sp>
        <p:nvSpPr>
          <p:cNvPr id="100" name="Rectangle 3">
            <a:hlinkClick r:id="rId8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8" action="ppaction://hlinksldjump"/>
              </a:rPr>
              <a:t>€100</a:t>
            </a:r>
          </a:p>
        </p:txBody>
      </p:sp>
      <p:sp>
        <p:nvSpPr>
          <p:cNvPr id="52" name="Multiply 51"/>
          <p:cNvSpPr/>
          <p:nvPr/>
        </p:nvSpPr>
        <p:spPr>
          <a:xfrm>
            <a:off x="2021304" y="97272"/>
            <a:ext cx="885114" cy="1016000"/>
          </a:xfrm>
          <a:prstGeom prst="mathMultiply">
            <a:avLst>
              <a:gd name="adj1" fmla="val 17781"/>
            </a:avLst>
          </a:prstGeom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5" name="Rectangle 44"/>
          <p:cNvSpPr/>
          <p:nvPr/>
        </p:nvSpPr>
        <p:spPr>
          <a:xfrm>
            <a:off x="376562" y="2928530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800" dirty="0">
                <a:solidFill>
                  <a:schemeClr val="accent6"/>
                </a:solidFill>
              </a:rPr>
              <a:t>2. La Tierra se </a:t>
            </a:r>
            <a:r>
              <a:rPr lang="en-GB" altLang="en-US" sz="2800" dirty="0" err="1">
                <a:solidFill>
                  <a:schemeClr val="accent6"/>
                </a:solidFill>
              </a:rPr>
              <a:t>formó</a:t>
            </a:r>
            <a:r>
              <a:rPr lang="en-GB" altLang="en-US" sz="2800" dirty="0">
                <a:solidFill>
                  <a:schemeClr val="accent6"/>
                </a:solidFill>
              </a:rPr>
              <a:t>…</a:t>
            </a:r>
          </a:p>
        </p:txBody>
      </p:sp>
    </p:spTree>
    <p:extLst>
      <p:ext uri="{BB962C8B-B14F-4D97-AF65-F5344CB8AC3E}">
        <p14:creationId xmlns:p14="http://schemas.microsoft.com/office/powerpoint/2010/main" val="342030531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grpSp>
        <p:nvGrpSpPr>
          <p:cNvPr id="6" name="Group 5"/>
          <p:cNvGrpSpPr/>
          <p:nvPr/>
        </p:nvGrpSpPr>
        <p:grpSpPr>
          <a:xfrm>
            <a:off x="732278" y="4386575"/>
            <a:ext cx="3622985" cy="436275"/>
            <a:chOff x="817895" y="4380652"/>
            <a:chExt cx="3622985" cy="436275"/>
          </a:xfrm>
        </p:grpSpPr>
        <p:sp>
          <p:nvSpPr>
            <p:cNvPr id="69" name="Rounded Rectangle 1">
              <a:hlinkClick r:id="rId7" action="ppaction://hlinksldjump"/>
            </p:cNvPr>
            <p:cNvSpPr/>
            <p:nvPr/>
          </p:nvSpPr>
          <p:spPr>
            <a:xfrm>
              <a:off x="817895" y="4380652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err="1"/>
                <a:t>Después</a:t>
              </a:r>
              <a:r>
                <a:rPr lang="en-GB" dirty="0"/>
                <a:t> que los </a:t>
              </a:r>
              <a:r>
                <a:rPr lang="en-GB" dirty="0" err="1"/>
                <a:t>otros</a:t>
              </a:r>
              <a:r>
                <a:rPr lang="en-GB" dirty="0"/>
                <a:t> </a:t>
              </a:r>
              <a:r>
                <a:rPr lang="en-GB" dirty="0" err="1"/>
                <a:t>planetas</a:t>
              </a:r>
              <a:endParaRPr lang="en-GB" dirty="0"/>
            </a:p>
          </p:txBody>
        </p:sp>
        <p:sp>
          <p:nvSpPr>
            <p:cNvPr id="57" name="Rectangle 56"/>
            <p:cNvSpPr/>
            <p:nvPr/>
          </p:nvSpPr>
          <p:spPr>
            <a:xfrm>
              <a:off x="861488" y="4401429"/>
              <a:ext cx="401072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C: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610745" y="4410788"/>
            <a:ext cx="3622985" cy="441190"/>
            <a:chOff x="4523098" y="4401429"/>
            <a:chExt cx="3622985" cy="441190"/>
          </a:xfrm>
        </p:grpSpPr>
        <p:sp>
          <p:nvSpPr>
            <p:cNvPr id="71" name="Rounded Rectangle 1">
              <a:hlinkClick r:id="rId7" action="ppaction://hlinksldjump"/>
            </p:cNvPr>
            <p:cNvSpPr/>
            <p:nvPr/>
          </p:nvSpPr>
          <p:spPr>
            <a:xfrm>
              <a:off x="4523098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err="1"/>
                <a:t>Después</a:t>
              </a:r>
              <a:r>
                <a:rPr lang="en-GB" dirty="0"/>
                <a:t> de Venus</a:t>
              </a:r>
            </a:p>
          </p:txBody>
        </p:sp>
        <p:sp>
          <p:nvSpPr>
            <p:cNvPr id="58" name="Rectangle 57"/>
            <p:cNvSpPr/>
            <p:nvPr/>
          </p:nvSpPr>
          <p:spPr>
            <a:xfrm>
              <a:off x="4654362" y="4401429"/>
              <a:ext cx="421911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D:</a:t>
              </a: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732278" y="3799809"/>
            <a:ext cx="3622985" cy="523220"/>
            <a:chOff x="732278" y="3799809"/>
            <a:chExt cx="3622985" cy="523220"/>
          </a:xfrm>
        </p:grpSpPr>
        <p:grpSp>
          <p:nvGrpSpPr>
            <p:cNvPr id="7" name="Group 6"/>
            <p:cNvGrpSpPr/>
            <p:nvPr/>
          </p:nvGrpSpPr>
          <p:grpSpPr>
            <a:xfrm>
              <a:off x="732278" y="3848561"/>
              <a:ext cx="3622985" cy="434831"/>
              <a:chOff x="732278" y="3848561"/>
              <a:chExt cx="3622985" cy="434831"/>
            </a:xfrm>
          </p:grpSpPr>
          <p:sp>
            <p:nvSpPr>
              <p:cNvPr id="67" name="Rounded Rectangle 1">
                <a:hlinkClick r:id="rId7" action="ppaction://hlinksldjump"/>
              </p:cNvPr>
              <p:cNvSpPr/>
              <p:nvPr/>
            </p:nvSpPr>
            <p:spPr>
              <a:xfrm>
                <a:off x="732278" y="3852223"/>
                <a:ext cx="3622985" cy="431169"/>
              </a:xfrm>
              <a:custGeom>
                <a:avLst/>
                <a:gdLst>
                  <a:gd name="connsiteX0" fmla="*/ 0 w 7215712"/>
                  <a:gd name="connsiteY0" fmla="*/ 134115 h 804672"/>
                  <a:gd name="connsiteX1" fmla="*/ 134115 w 7215712"/>
                  <a:gd name="connsiteY1" fmla="*/ 0 h 804672"/>
                  <a:gd name="connsiteX2" fmla="*/ 7081597 w 7215712"/>
                  <a:gd name="connsiteY2" fmla="*/ 0 h 804672"/>
                  <a:gd name="connsiteX3" fmla="*/ 7215712 w 7215712"/>
                  <a:gd name="connsiteY3" fmla="*/ 134115 h 804672"/>
                  <a:gd name="connsiteX4" fmla="*/ 7215712 w 7215712"/>
                  <a:gd name="connsiteY4" fmla="*/ 670557 h 804672"/>
                  <a:gd name="connsiteX5" fmla="*/ 7081597 w 7215712"/>
                  <a:gd name="connsiteY5" fmla="*/ 804672 h 804672"/>
                  <a:gd name="connsiteX6" fmla="*/ 134115 w 7215712"/>
                  <a:gd name="connsiteY6" fmla="*/ 804672 h 804672"/>
                  <a:gd name="connsiteX7" fmla="*/ 0 w 7215712"/>
                  <a:gd name="connsiteY7" fmla="*/ 670557 h 804672"/>
                  <a:gd name="connsiteX8" fmla="*/ 0 w 7215712"/>
                  <a:gd name="connsiteY8" fmla="*/ 134115 h 804672"/>
                  <a:gd name="connsiteX0" fmla="*/ 0 w 7410784"/>
                  <a:gd name="connsiteY0" fmla="*/ 195075 h 804672"/>
                  <a:gd name="connsiteX1" fmla="*/ 329187 w 7410784"/>
                  <a:gd name="connsiteY1" fmla="*/ 0 h 804672"/>
                  <a:gd name="connsiteX2" fmla="*/ 7276669 w 7410784"/>
                  <a:gd name="connsiteY2" fmla="*/ 0 h 804672"/>
                  <a:gd name="connsiteX3" fmla="*/ 7410784 w 7410784"/>
                  <a:gd name="connsiteY3" fmla="*/ 134115 h 804672"/>
                  <a:gd name="connsiteX4" fmla="*/ 7410784 w 7410784"/>
                  <a:gd name="connsiteY4" fmla="*/ 670557 h 804672"/>
                  <a:gd name="connsiteX5" fmla="*/ 7276669 w 7410784"/>
                  <a:gd name="connsiteY5" fmla="*/ 804672 h 804672"/>
                  <a:gd name="connsiteX6" fmla="*/ 329187 w 7410784"/>
                  <a:gd name="connsiteY6" fmla="*/ 804672 h 804672"/>
                  <a:gd name="connsiteX7" fmla="*/ 195072 w 7410784"/>
                  <a:gd name="connsiteY7" fmla="*/ 670557 h 804672"/>
                  <a:gd name="connsiteX8" fmla="*/ 0 w 7410784"/>
                  <a:gd name="connsiteY8" fmla="*/ 195075 h 804672"/>
                  <a:gd name="connsiteX0" fmla="*/ 54864 w 7465648"/>
                  <a:gd name="connsiteY0" fmla="*/ 195075 h 804672"/>
                  <a:gd name="connsiteX1" fmla="*/ 384051 w 7465648"/>
                  <a:gd name="connsiteY1" fmla="*/ 0 h 804672"/>
                  <a:gd name="connsiteX2" fmla="*/ 7331533 w 7465648"/>
                  <a:gd name="connsiteY2" fmla="*/ 0 h 804672"/>
                  <a:gd name="connsiteX3" fmla="*/ 7465648 w 7465648"/>
                  <a:gd name="connsiteY3" fmla="*/ 134115 h 804672"/>
                  <a:gd name="connsiteX4" fmla="*/ 7465648 w 7465648"/>
                  <a:gd name="connsiteY4" fmla="*/ 670557 h 804672"/>
                  <a:gd name="connsiteX5" fmla="*/ 7331533 w 7465648"/>
                  <a:gd name="connsiteY5" fmla="*/ 804672 h 804672"/>
                  <a:gd name="connsiteX6" fmla="*/ 384051 w 7465648"/>
                  <a:gd name="connsiteY6" fmla="*/ 804672 h 804672"/>
                  <a:gd name="connsiteX7" fmla="*/ 0 w 7465648"/>
                  <a:gd name="connsiteY7" fmla="*/ 536445 h 804672"/>
                  <a:gd name="connsiteX8" fmla="*/ 54864 w 7465648"/>
                  <a:gd name="connsiteY8" fmla="*/ 195075 h 804672"/>
                  <a:gd name="connsiteX0" fmla="*/ 54864 w 7465648"/>
                  <a:gd name="connsiteY0" fmla="*/ 195075 h 804672"/>
                  <a:gd name="connsiteX1" fmla="*/ 384051 w 7465648"/>
                  <a:gd name="connsiteY1" fmla="*/ 0 h 804672"/>
                  <a:gd name="connsiteX2" fmla="*/ 7331533 w 7465648"/>
                  <a:gd name="connsiteY2" fmla="*/ 0 h 804672"/>
                  <a:gd name="connsiteX3" fmla="*/ 7465648 w 7465648"/>
                  <a:gd name="connsiteY3" fmla="*/ 134115 h 804672"/>
                  <a:gd name="connsiteX4" fmla="*/ 7465648 w 7465648"/>
                  <a:gd name="connsiteY4" fmla="*/ 670557 h 804672"/>
                  <a:gd name="connsiteX5" fmla="*/ 7331533 w 7465648"/>
                  <a:gd name="connsiteY5" fmla="*/ 804672 h 804672"/>
                  <a:gd name="connsiteX6" fmla="*/ 298707 w 7465648"/>
                  <a:gd name="connsiteY6" fmla="*/ 804672 h 804672"/>
                  <a:gd name="connsiteX7" fmla="*/ 0 w 7465648"/>
                  <a:gd name="connsiteY7" fmla="*/ 536445 h 804672"/>
                  <a:gd name="connsiteX8" fmla="*/ 54864 w 7465648"/>
                  <a:gd name="connsiteY8" fmla="*/ 195075 h 804672"/>
                  <a:gd name="connsiteX0" fmla="*/ 79823 w 7490607"/>
                  <a:gd name="connsiteY0" fmla="*/ 195075 h 804672"/>
                  <a:gd name="connsiteX1" fmla="*/ 409010 w 7490607"/>
                  <a:gd name="connsiteY1" fmla="*/ 0 h 804672"/>
                  <a:gd name="connsiteX2" fmla="*/ 7356492 w 7490607"/>
                  <a:gd name="connsiteY2" fmla="*/ 0 h 804672"/>
                  <a:gd name="connsiteX3" fmla="*/ 7490607 w 7490607"/>
                  <a:gd name="connsiteY3" fmla="*/ 134115 h 804672"/>
                  <a:gd name="connsiteX4" fmla="*/ 7490607 w 7490607"/>
                  <a:gd name="connsiteY4" fmla="*/ 670557 h 804672"/>
                  <a:gd name="connsiteX5" fmla="*/ 7356492 w 7490607"/>
                  <a:gd name="connsiteY5" fmla="*/ 804672 h 804672"/>
                  <a:gd name="connsiteX6" fmla="*/ 323666 w 7490607"/>
                  <a:gd name="connsiteY6" fmla="*/ 804672 h 804672"/>
                  <a:gd name="connsiteX7" fmla="*/ 24959 w 7490607"/>
                  <a:gd name="connsiteY7" fmla="*/ 536445 h 804672"/>
                  <a:gd name="connsiteX8" fmla="*/ 16911 w 7490607"/>
                  <a:gd name="connsiteY8" fmla="*/ 396240 h 804672"/>
                  <a:gd name="connsiteX9" fmla="*/ 79823 w 7490607"/>
                  <a:gd name="connsiteY9" fmla="*/ 195075 h 804672"/>
                  <a:gd name="connsiteX0" fmla="*/ 270513 w 7681297"/>
                  <a:gd name="connsiteY0" fmla="*/ 195075 h 804672"/>
                  <a:gd name="connsiteX1" fmla="*/ 599700 w 7681297"/>
                  <a:gd name="connsiteY1" fmla="*/ 0 h 804672"/>
                  <a:gd name="connsiteX2" fmla="*/ 7547182 w 7681297"/>
                  <a:gd name="connsiteY2" fmla="*/ 0 h 804672"/>
                  <a:gd name="connsiteX3" fmla="*/ 7681297 w 7681297"/>
                  <a:gd name="connsiteY3" fmla="*/ 134115 h 804672"/>
                  <a:gd name="connsiteX4" fmla="*/ 7681297 w 7681297"/>
                  <a:gd name="connsiteY4" fmla="*/ 670557 h 804672"/>
                  <a:gd name="connsiteX5" fmla="*/ 7547182 w 7681297"/>
                  <a:gd name="connsiteY5" fmla="*/ 804672 h 804672"/>
                  <a:gd name="connsiteX6" fmla="*/ 514356 w 7681297"/>
                  <a:gd name="connsiteY6" fmla="*/ 804672 h 804672"/>
                  <a:gd name="connsiteX7" fmla="*/ 215649 w 7681297"/>
                  <a:gd name="connsiteY7" fmla="*/ 536445 h 804672"/>
                  <a:gd name="connsiteX8" fmla="*/ 337 w 7681297"/>
                  <a:gd name="connsiteY8" fmla="*/ 426720 h 804672"/>
                  <a:gd name="connsiteX9" fmla="*/ 270513 w 7681297"/>
                  <a:gd name="connsiteY9" fmla="*/ 195075 h 804672"/>
                  <a:gd name="connsiteX0" fmla="*/ 270550 w 7681334"/>
                  <a:gd name="connsiteY0" fmla="*/ 195075 h 804672"/>
                  <a:gd name="connsiteX1" fmla="*/ 599737 w 7681334"/>
                  <a:gd name="connsiteY1" fmla="*/ 0 h 804672"/>
                  <a:gd name="connsiteX2" fmla="*/ 7547219 w 7681334"/>
                  <a:gd name="connsiteY2" fmla="*/ 0 h 804672"/>
                  <a:gd name="connsiteX3" fmla="*/ 7681334 w 7681334"/>
                  <a:gd name="connsiteY3" fmla="*/ 134115 h 804672"/>
                  <a:gd name="connsiteX4" fmla="*/ 7681334 w 7681334"/>
                  <a:gd name="connsiteY4" fmla="*/ 670557 h 804672"/>
                  <a:gd name="connsiteX5" fmla="*/ 7547219 w 7681334"/>
                  <a:gd name="connsiteY5" fmla="*/ 804672 h 804672"/>
                  <a:gd name="connsiteX6" fmla="*/ 514393 w 7681334"/>
                  <a:gd name="connsiteY6" fmla="*/ 804672 h 804672"/>
                  <a:gd name="connsiteX7" fmla="*/ 197398 w 7681334"/>
                  <a:gd name="connsiteY7" fmla="*/ 566925 h 804672"/>
                  <a:gd name="connsiteX8" fmla="*/ 374 w 7681334"/>
                  <a:gd name="connsiteY8" fmla="*/ 426720 h 804672"/>
                  <a:gd name="connsiteX9" fmla="*/ 270550 w 7681334"/>
                  <a:gd name="connsiteY9" fmla="*/ 195075 h 804672"/>
                  <a:gd name="connsiteX0" fmla="*/ 293365 w 7704149"/>
                  <a:gd name="connsiteY0" fmla="*/ 195075 h 804672"/>
                  <a:gd name="connsiteX1" fmla="*/ 622552 w 7704149"/>
                  <a:gd name="connsiteY1" fmla="*/ 0 h 804672"/>
                  <a:gd name="connsiteX2" fmla="*/ 7570034 w 7704149"/>
                  <a:gd name="connsiteY2" fmla="*/ 0 h 804672"/>
                  <a:gd name="connsiteX3" fmla="*/ 7704149 w 7704149"/>
                  <a:gd name="connsiteY3" fmla="*/ 134115 h 804672"/>
                  <a:gd name="connsiteX4" fmla="*/ 7704149 w 7704149"/>
                  <a:gd name="connsiteY4" fmla="*/ 670557 h 804672"/>
                  <a:gd name="connsiteX5" fmla="*/ 7570034 w 7704149"/>
                  <a:gd name="connsiteY5" fmla="*/ 804672 h 804672"/>
                  <a:gd name="connsiteX6" fmla="*/ 537208 w 7704149"/>
                  <a:gd name="connsiteY6" fmla="*/ 804672 h 804672"/>
                  <a:gd name="connsiteX7" fmla="*/ 220213 w 7704149"/>
                  <a:gd name="connsiteY7" fmla="*/ 566925 h 804672"/>
                  <a:gd name="connsiteX8" fmla="*/ 329 w 7704149"/>
                  <a:gd name="connsiteY8" fmla="*/ 405765 h 804672"/>
                  <a:gd name="connsiteX9" fmla="*/ 293365 w 7704149"/>
                  <a:gd name="connsiteY9" fmla="*/ 195075 h 804672"/>
                  <a:gd name="connsiteX0" fmla="*/ 293365 w 7704149"/>
                  <a:gd name="connsiteY0" fmla="*/ 195075 h 804672"/>
                  <a:gd name="connsiteX1" fmla="*/ 622552 w 7704149"/>
                  <a:gd name="connsiteY1" fmla="*/ 0 h 804672"/>
                  <a:gd name="connsiteX2" fmla="*/ 7570034 w 7704149"/>
                  <a:gd name="connsiteY2" fmla="*/ 0 h 804672"/>
                  <a:gd name="connsiteX3" fmla="*/ 7704149 w 7704149"/>
                  <a:gd name="connsiteY3" fmla="*/ 134115 h 804672"/>
                  <a:gd name="connsiteX4" fmla="*/ 7704149 w 7704149"/>
                  <a:gd name="connsiteY4" fmla="*/ 670557 h 804672"/>
                  <a:gd name="connsiteX5" fmla="*/ 7570034 w 7704149"/>
                  <a:gd name="connsiteY5" fmla="*/ 804672 h 804672"/>
                  <a:gd name="connsiteX6" fmla="*/ 537208 w 7704149"/>
                  <a:gd name="connsiteY6" fmla="*/ 804672 h 804672"/>
                  <a:gd name="connsiteX7" fmla="*/ 220213 w 7704149"/>
                  <a:gd name="connsiteY7" fmla="*/ 566925 h 804672"/>
                  <a:gd name="connsiteX8" fmla="*/ 329 w 7704149"/>
                  <a:gd name="connsiteY8" fmla="*/ 405765 h 804672"/>
                  <a:gd name="connsiteX9" fmla="*/ 293365 w 7704149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19884 w 7703820"/>
                  <a:gd name="connsiteY7" fmla="*/ 566925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604694 w 7703820"/>
                  <a:gd name="connsiteY7" fmla="*/ 43548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634031 w 7703820"/>
                  <a:gd name="connsiteY0" fmla="*/ 36652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634031 w 7703820"/>
                  <a:gd name="connsiteY9" fmla="*/ 366525 h 804672"/>
                  <a:gd name="connsiteX0" fmla="*/ 232076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2076 w 7703820"/>
                  <a:gd name="connsiteY9" fmla="*/ 265560 h 804672"/>
                  <a:gd name="connsiteX0" fmla="*/ 232076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2076 w 7703820"/>
                  <a:gd name="connsiteY9" fmla="*/ 265560 h 804672"/>
                  <a:gd name="connsiteX0" fmla="*/ 190166 w 7703820"/>
                  <a:gd name="connsiteY0" fmla="*/ 2712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90166 w 7703820"/>
                  <a:gd name="connsiteY9" fmla="*/ 271275 h 804672"/>
                  <a:gd name="connsiteX0" fmla="*/ 190166 w 7703820"/>
                  <a:gd name="connsiteY0" fmla="*/ 2712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90166 w 7703820"/>
                  <a:gd name="connsiteY9" fmla="*/ 271275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97024 w 7703820"/>
                  <a:gd name="connsiteY7" fmla="*/ 530730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97024 w 7703820"/>
                  <a:gd name="connsiteY7" fmla="*/ 530730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10359 w 7703820"/>
                  <a:gd name="connsiteY7" fmla="*/ 55930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77974 w 7703820"/>
                  <a:gd name="connsiteY7" fmla="*/ 54406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818120"/>
                  <a:gd name="connsiteY0" fmla="*/ 265560 h 804672"/>
                  <a:gd name="connsiteX1" fmla="*/ 622223 w 7818120"/>
                  <a:gd name="connsiteY1" fmla="*/ 0 h 804672"/>
                  <a:gd name="connsiteX2" fmla="*/ 7569705 w 7818120"/>
                  <a:gd name="connsiteY2" fmla="*/ 0 h 804672"/>
                  <a:gd name="connsiteX3" fmla="*/ 7818120 w 7818120"/>
                  <a:gd name="connsiteY3" fmla="*/ 179835 h 804672"/>
                  <a:gd name="connsiteX4" fmla="*/ 7703820 w 7818120"/>
                  <a:gd name="connsiteY4" fmla="*/ 670557 h 804672"/>
                  <a:gd name="connsiteX5" fmla="*/ 7569705 w 7818120"/>
                  <a:gd name="connsiteY5" fmla="*/ 804672 h 804672"/>
                  <a:gd name="connsiteX6" fmla="*/ 536879 w 7818120"/>
                  <a:gd name="connsiteY6" fmla="*/ 804672 h 804672"/>
                  <a:gd name="connsiteX7" fmla="*/ 177974 w 7818120"/>
                  <a:gd name="connsiteY7" fmla="*/ 544065 h 804672"/>
                  <a:gd name="connsiteX8" fmla="*/ 0 w 7818120"/>
                  <a:gd name="connsiteY8" fmla="*/ 405765 h 804672"/>
                  <a:gd name="connsiteX9" fmla="*/ 180641 w 7818120"/>
                  <a:gd name="connsiteY9" fmla="*/ 265560 h 804672"/>
                  <a:gd name="connsiteX0" fmla="*/ 180641 w 7886700"/>
                  <a:gd name="connsiteY0" fmla="*/ 265560 h 804672"/>
                  <a:gd name="connsiteX1" fmla="*/ 622223 w 7886700"/>
                  <a:gd name="connsiteY1" fmla="*/ 0 h 804672"/>
                  <a:gd name="connsiteX2" fmla="*/ 7569705 w 7886700"/>
                  <a:gd name="connsiteY2" fmla="*/ 0 h 804672"/>
                  <a:gd name="connsiteX3" fmla="*/ 7818120 w 7886700"/>
                  <a:gd name="connsiteY3" fmla="*/ 179835 h 804672"/>
                  <a:gd name="connsiteX4" fmla="*/ 7886700 w 7886700"/>
                  <a:gd name="connsiteY4" fmla="*/ 685797 h 804672"/>
                  <a:gd name="connsiteX5" fmla="*/ 7569705 w 7886700"/>
                  <a:gd name="connsiteY5" fmla="*/ 804672 h 804672"/>
                  <a:gd name="connsiteX6" fmla="*/ 536879 w 7886700"/>
                  <a:gd name="connsiteY6" fmla="*/ 804672 h 804672"/>
                  <a:gd name="connsiteX7" fmla="*/ 177974 w 7886700"/>
                  <a:gd name="connsiteY7" fmla="*/ 544065 h 804672"/>
                  <a:gd name="connsiteX8" fmla="*/ 0 w 7886700"/>
                  <a:gd name="connsiteY8" fmla="*/ 405765 h 804672"/>
                  <a:gd name="connsiteX9" fmla="*/ 180641 w 7886700"/>
                  <a:gd name="connsiteY9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18120 w 8107681"/>
                  <a:gd name="connsiteY3" fmla="*/ 1798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322820 w 8107681"/>
                  <a:gd name="connsiteY3" fmla="*/ 40081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597140 w 8107681"/>
                  <a:gd name="connsiteY5" fmla="*/ 28955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019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5280 w 8107681"/>
                  <a:gd name="connsiteY5" fmla="*/ 63436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5280 w 8107681"/>
                  <a:gd name="connsiteY5" fmla="*/ 63436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736"/>
                  <a:gd name="connsiteX1" fmla="*/ 622223 w 8107681"/>
                  <a:gd name="connsiteY1" fmla="*/ 0 h 804736"/>
                  <a:gd name="connsiteX2" fmla="*/ 7569705 w 8107681"/>
                  <a:gd name="connsiteY2" fmla="*/ 0 h 804736"/>
                  <a:gd name="connsiteX3" fmla="*/ 7848600 w 8107681"/>
                  <a:gd name="connsiteY3" fmla="*/ 141735 h 804736"/>
                  <a:gd name="connsiteX4" fmla="*/ 8107681 w 8107681"/>
                  <a:gd name="connsiteY4" fmla="*/ 408432 h 804736"/>
                  <a:gd name="connsiteX5" fmla="*/ 7955280 w 8107681"/>
                  <a:gd name="connsiteY5" fmla="*/ 634362 h 804736"/>
                  <a:gd name="connsiteX6" fmla="*/ 7569705 w 8107681"/>
                  <a:gd name="connsiteY6" fmla="*/ 804672 h 804736"/>
                  <a:gd name="connsiteX7" fmla="*/ 536879 w 8107681"/>
                  <a:gd name="connsiteY7" fmla="*/ 804672 h 804736"/>
                  <a:gd name="connsiteX8" fmla="*/ 177974 w 8107681"/>
                  <a:gd name="connsiteY8" fmla="*/ 544065 h 804736"/>
                  <a:gd name="connsiteX9" fmla="*/ 0 w 8107681"/>
                  <a:gd name="connsiteY9" fmla="*/ 405765 h 804736"/>
                  <a:gd name="connsiteX10" fmla="*/ 180641 w 8107681"/>
                  <a:gd name="connsiteY10" fmla="*/ 265560 h 804736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98130 w 8107681"/>
                  <a:gd name="connsiteY5" fmla="*/ 56578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705725 w 8107681"/>
                  <a:gd name="connsiteY5" fmla="*/ 45148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69555 w 8107681"/>
                  <a:gd name="connsiteY5" fmla="*/ 62293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69555 w 8107681"/>
                  <a:gd name="connsiteY5" fmla="*/ 62293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656195 w 8107681"/>
                  <a:gd name="connsiteY3" fmla="*/ 31699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656195 w 8107681"/>
                  <a:gd name="connsiteY3" fmla="*/ 31699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03845 w 8107681"/>
                  <a:gd name="connsiteY3" fmla="*/ 21031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03845 w 8107681"/>
                  <a:gd name="connsiteY3" fmla="*/ 21031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22895 w 8107681"/>
                  <a:gd name="connsiteY3" fmla="*/ 21412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3850 w 8128636"/>
                  <a:gd name="connsiteY5" fmla="*/ 53720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128636" h="804672">
                    <a:moveTo>
                      <a:pt x="180641" y="265560"/>
                    </a:moveTo>
                    <a:cubicBezTo>
                      <a:pt x="308276" y="56235"/>
                      <a:pt x="548153" y="0"/>
                      <a:pt x="622223" y="0"/>
                    </a:cubicBezTo>
                    <a:lnTo>
                      <a:pt x="7569705" y="0"/>
                    </a:lnTo>
                    <a:cubicBezTo>
                      <a:pt x="7643775" y="0"/>
                      <a:pt x="7827645" y="40995"/>
                      <a:pt x="7922895" y="214125"/>
                    </a:cubicBezTo>
                    <a:cubicBezTo>
                      <a:pt x="8027035" y="356999"/>
                      <a:pt x="8083551" y="339853"/>
                      <a:pt x="8128636" y="387477"/>
                    </a:cubicBezTo>
                    <a:cubicBezTo>
                      <a:pt x="8085456" y="434212"/>
                      <a:pt x="8059420" y="431417"/>
                      <a:pt x="7940040" y="554352"/>
                    </a:cubicBezTo>
                    <a:cubicBezTo>
                      <a:pt x="7797165" y="763677"/>
                      <a:pt x="7643775" y="804672"/>
                      <a:pt x="7569705" y="804672"/>
                    </a:cubicBezTo>
                    <a:lnTo>
                      <a:pt x="536879" y="804672"/>
                    </a:lnTo>
                    <a:cubicBezTo>
                      <a:pt x="462809" y="804672"/>
                      <a:pt x="275129" y="719100"/>
                      <a:pt x="177974" y="544065"/>
                    </a:cubicBezTo>
                    <a:cubicBezTo>
                      <a:pt x="132944" y="477009"/>
                      <a:pt x="55626" y="470280"/>
                      <a:pt x="0" y="405765"/>
                    </a:cubicBezTo>
                    <a:cubicBezTo>
                      <a:pt x="77724" y="360300"/>
                      <a:pt x="96622" y="368811"/>
                      <a:pt x="180641" y="26556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120122"/>
                  </a:gs>
                  <a:gs pos="100000">
                    <a:srgbClr val="0C0669"/>
                  </a:gs>
                </a:gsLst>
                <a:lin ang="16200000" scaled="1"/>
                <a:tileRect/>
              </a:gradFill>
              <a:ln w="28575">
                <a:solidFill>
                  <a:schemeClr val="bg1">
                    <a:lumMod val="65000"/>
                  </a:schemeClr>
                </a:solidFill>
              </a:ln>
            </p:spPr>
            <p:style>
              <a:lnRef idx="0">
                <a:schemeClr val="accent1"/>
              </a:lnRef>
              <a:fillRef idx="3">
                <a:schemeClr val="accent1"/>
              </a:fillRef>
              <a:effectRef idx="3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/>
                  <a:t>Antes que los </a:t>
                </a:r>
                <a:r>
                  <a:rPr lang="en-GB" dirty="0" err="1"/>
                  <a:t>otros</a:t>
                </a:r>
                <a:r>
                  <a:rPr lang="en-GB" dirty="0"/>
                  <a:t> </a:t>
                </a:r>
                <a:r>
                  <a:rPr lang="en-GB" dirty="0" err="1"/>
                  <a:t>planetas</a:t>
                </a:r>
                <a:endParaRPr lang="en-GB" dirty="0"/>
              </a:p>
            </p:txBody>
          </p:sp>
          <p:sp>
            <p:nvSpPr>
              <p:cNvPr id="56" name="Rectangle 55"/>
              <p:cNvSpPr/>
              <p:nvPr/>
            </p:nvSpPr>
            <p:spPr>
              <a:xfrm>
                <a:off x="861488" y="3848561"/>
                <a:ext cx="412293" cy="415498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en-US" sz="2100" dirty="0">
                    <a:solidFill>
                      <a:schemeClr val="accent6"/>
                    </a:solidFill>
                  </a:rPr>
                  <a:t>A:</a:t>
                </a:r>
              </a:p>
            </p:txBody>
          </p:sp>
        </p:grpSp>
        <p:sp>
          <p:nvSpPr>
            <p:cNvPr id="143" name="Rectangle 142"/>
            <p:cNvSpPr/>
            <p:nvPr/>
          </p:nvSpPr>
          <p:spPr>
            <a:xfrm>
              <a:off x="1262560" y="3799809"/>
              <a:ext cx="3092702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endParaRPr lang="en-GB" altLang="en-US" sz="2800" dirty="0">
                <a:solidFill>
                  <a:schemeClr val="accent6"/>
                </a:solidFill>
              </a:endParaRPr>
            </a:p>
          </p:txBody>
        </p:sp>
      </p:grpSp>
      <p:grpSp>
        <p:nvGrpSpPr>
          <p:cNvPr id="150" name="Group 149"/>
          <p:cNvGrpSpPr/>
          <p:nvPr/>
        </p:nvGrpSpPr>
        <p:grpSpPr>
          <a:xfrm>
            <a:off x="4652308" y="3820560"/>
            <a:ext cx="3622985" cy="461665"/>
            <a:chOff x="861488" y="3830771"/>
            <a:chExt cx="3622985" cy="461665"/>
          </a:xfrm>
        </p:grpSpPr>
        <p:grpSp>
          <p:nvGrpSpPr>
            <p:cNvPr id="151" name="Group 150"/>
            <p:cNvGrpSpPr/>
            <p:nvPr/>
          </p:nvGrpSpPr>
          <p:grpSpPr>
            <a:xfrm>
              <a:off x="861488" y="3848561"/>
              <a:ext cx="3622985" cy="431169"/>
              <a:chOff x="861488" y="3848561"/>
              <a:chExt cx="3622985" cy="431169"/>
            </a:xfrm>
          </p:grpSpPr>
          <p:sp>
            <p:nvSpPr>
              <p:cNvPr id="153" name="Rounded Rectangle 1">
                <a:hlinkClick r:id="rId8" action="ppaction://hlinksldjump"/>
              </p:cNvPr>
              <p:cNvSpPr/>
              <p:nvPr/>
            </p:nvSpPr>
            <p:spPr>
              <a:xfrm>
                <a:off x="861488" y="3848561"/>
                <a:ext cx="3622985" cy="431169"/>
              </a:xfrm>
              <a:custGeom>
                <a:avLst/>
                <a:gdLst>
                  <a:gd name="connsiteX0" fmla="*/ 0 w 7215712"/>
                  <a:gd name="connsiteY0" fmla="*/ 134115 h 804672"/>
                  <a:gd name="connsiteX1" fmla="*/ 134115 w 7215712"/>
                  <a:gd name="connsiteY1" fmla="*/ 0 h 804672"/>
                  <a:gd name="connsiteX2" fmla="*/ 7081597 w 7215712"/>
                  <a:gd name="connsiteY2" fmla="*/ 0 h 804672"/>
                  <a:gd name="connsiteX3" fmla="*/ 7215712 w 7215712"/>
                  <a:gd name="connsiteY3" fmla="*/ 134115 h 804672"/>
                  <a:gd name="connsiteX4" fmla="*/ 7215712 w 7215712"/>
                  <a:gd name="connsiteY4" fmla="*/ 670557 h 804672"/>
                  <a:gd name="connsiteX5" fmla="*/ 7081597 w 7215712"/>
                  <a:gd name="connsiteY5" fmla="*/ 804672 h 804672"/>
                  <a:gd name="connsiteX6" fmla="*/ 134115 w 7215712"/>
                  <a:gd name="connsiteY6" fmla="*/ 804672 h 804672"/>
                  <a:gd name="connsiteX7" fmla="*/ 0 w 7215712"/>
                  <a:gd name="connsiteY7" fmla="*/ 670557 h 804672"/>
                  <a:gd name="connsiteX8" fmla="*/ 0 w 7215712"/>
                  <a:gd name="connsiteY8" fmla="*/ 134115 h 804672"/>
                  <a:gd name="connsiteX0" fmla="*/ 0 w 7410784"/>
                  <a:gd name="connsiteY0" fmla="*/ 195075 h 804672"/>
                  <a:gd name="connsiteX1" fmla="*/ 329187 w 7410784"/>
                  <a:gd name="connsiteY1" fmla="*/ 0 h 804672"/>
                  <a:gd name="connsiteX2" fmla="*/ 7276669 w 7410784"/>
                  <a:gd name="connsiteY2" fmla="*/ 0 h 804672"/>
                  <a:gd name="connsiteX3" fmla="*/ 7410784 w 7410784"/>
                  <a:gd name="connsiteY3" fmla="*/ 134115 h 804672"/>
                  <a:gd name="connsiteX4" fmla="*/ 7410784 w 7410784"/>
                  <a:gd name="connsiteY4" fmla="*/ 670557 h 804672"/>
                  <a:gd name="connsiteX5" fmla="*/ 7276669 w 7410784"/>
                  <a:gd name="connsiteY5" fmla="*/ 804672 h 804672"/>
                  <a:gd name="connsiteX6" fmla="*/ 329187 w 7410784"/>
                  <a:gd name="connsiteY6" fmla="*/ 804672 h 804672"/>
                  <a:gd name="connsiteX7" fmla="*/ 195072 w 7410784"/>
                  <a:gd name="connsiteY7" fmla="*/ 670557 h 804672"/>
                  <a:gd name="connsiteX8" fmla="*/ 0 w 7410784"/>
                  <a:gd name="connsiteY8" fmla="*/ 195075 h 804672"/>
                  <a:gd name="connsiteX0" fmla="*/ 54864 w 7465648"/>
                  <a:gd name="connsiteY0" fmla="*/ 195075 h 804672"/>
                  <a:gd name="connsiteX1" fmla="*/ 384051 w 7465648"/>
                  <a:gd name="connsiteY1" fmla="*/ 0 h 804672"/>
                  <a:gd name="connsiteX2" fmla="*/ 7331533 w 7465648"/>
                  <a:gd name="connsiteY2" fmla="*/ 0 h 804672"/>
                  <a:gd name="connsiteX3" fmla="*/ 7465648 w 7465648"/>
                  <a:gd name="connsiteY3" fmla="*/ 134115 h 804672"/>
                  <a:gd name="connsiteX4" fmla="*/ 7465648 w 7465648"/>
                  <a:gd name="connsiteY4" fmla="*/ 670557 h 804672"/>
                  <a:gd name="connsiteX5" fmla="*/ 7331533 w 7465648"/>
                  <a:gd name="connsiteY5" fmla="*/ 804672 h 804672"/>
                  <a:gd name="connsiteX6" fmla="*/ 384051 w 7465648"/>
                  <a:gd name="connsiteY6" fmla="*/ 804672 h 804672"/>
                  <a:gd name="connsiteX7" fmla="*/ 0 w 7465648"/>
                  <a:gd name="connsiteY7" fmla="*/ 536445 h 804672"/>
                  <a:gd name="connsiteX8" fmla="*/ 54864 w 7465648"/>
                  <a:gd name="connsiteY8" fmla="*/ 195075 h 804672"/>
                  <a:gd name="connsiteX0" fmla="*/ 54864 w 7465648"/>
                  <a:gd name="connsiteY0" fmla="*/ 195075 h 804672"/>
                  <a:gd name="connsiteX1" fmla="*/ 384051 w 7465648"/>
                  <a:gd name="connsiteY1" fmla="*/ 0 h 804672"/>
                  <a:gd name="connsiteX2" fmla="*/ 7331533 w 7465648"/>
                  <a:gd name="connsiteY2" fmla="*/ 0 h 804672"/>
                  <a:gd name="connsiteX3" fmla="*/ 7465648 w 7465648"/>
                  <a:gd name="connsiteY3" fmla="*/ 134115 h 804672"/>
                  <a:gd name="connsiteX4" fmla="*/ 7465648 w 7465648"/>
                  <a:gd name="connsiteY4" fmla="*/ 670557 h 804672"/>
                  <a:gd name="connsiteX5" fmla="*/ 7331533 w 7465648"/>
                  <a:gd name="connsiteY5" fmla="*/ 804672 h 804672"/>
                  <a:gd name="connsiteX6" fmla="*/ 298707 w 7465648"/>
                  <a:gd name="connsiteY6" fmla="*/ 804672 h 804672"/>
                  <a:gd name="connsiteX7" fmla="*/ 0 w 7465648"/>
                  <a:gd name="connsiteY7" fmla="*/ 536445 h 804672"/>
                  <a:gd name="connsiteX8" fmla="*/ 54864 w 7465648"/>
                  <a:gd name="connsiteY8" fmla="*/ 195075 h 804672"/>
                  <a:gd name="connsiteX0" fmla="*/ 79823 w 7490607"/>
                  <a:gd name="connsiteY0" fmla="*/ 195075 h 804672"/>
                  <a:gd name="connsiteX1" fmla="*/ 409010 w 7490607"/>
                  <a:gd name="connsiteY1" fmla="*/ 0 h 804672"/>
                  <a:gd name="connsiteX2" fmla="*/ 7356492 w 7490607"/>
                  <a:gd name="connsiteY2" fmla="*/ 0 h 804672"/>
                  <a:gd name="connsiteX3" fmla="*/ 7490607 w 7490607"/>
                  <a:gd name="connsiteY3" fmla="*/ 134115 h 804672"/>
                  <a:gd name="connsiteX4" fmla="*/ 7490607 w 7490607"/>
                  <a:gd name="connsiteY4" fmla="*/ 670557 h 804672"/>
                  <a:gd name="connsiteX5" fmla="*/ 7356492 w 7490607"/>
                  <a:gd name="connsiteY5" fmla="*/ 804672 h 804672"/>
                  <a:gd name="connsiteX6" fmla="*/ 323666 w 7490607"/>
                  <a:gd name="connsiteY6" fmla="*/ 804672 h 804672"/>
                  <a:gd name="connsiteX7" fmla="*/ 24959 w 7490607"/>
                  <a:gd name="connsiteY7" fmla="*/ 536445 h 804672"/>
                  <a:gd name="connsiteX8" fmla="*/ 16911 w 7490607"/>
                  <a:gd name="connsiteY8" fmla="*/ 396240 h 804672"/>
                  <a:gd name="connsiteX9" fmla="*/ 79823 w 7490607"/>
                  <a:gd name="connsiteY9" fmla="*/ 195075 h 804672"/>
                  <a:gd name="connsiteX0" fmla="*/ 270513 w 7681297"/>
                  <a:gd name="connsiteY0" fmla="*/ 195075 h 804672"/>
                  <a:gd name="connsiteX1" fmla="*/ 599700 w 7681297"/>
                  <a:gd name="connsiteY1" fmla="*/ 0 h 804672"/>
                  <a:gd name="connsiteX2" fmla="*/ 7547182 w 7681297"/>
                  <a:gd name="connsiteY2" fmla="*/ 0 h 804672"/>
                  <a:gd name="connsiteX3" fmla="*/ 7681297 w 7681297"/>
                  <a:gd name="connsiteY3" fmla="*/ 134115 h 804672"/>
                  <a:gd name="connsiteX4" fmla="*/ 7681297 w 7681297"/>
                  <a:gd name="connsiteY4" fmla="*/ 670557 h 804672"/>
                  <a:gd name="connsiteX5" fmla="*/ 7547182 w 7681297"/>
                  <a:gd name="connsiteY5" fmla="*/ 804672 h 804672"/>
                  <a:gd name="connsiteX6" fmla="*/ 514356 w 7681297"/>
                  <a:gd name="connsiteY6" fmla="*/ 804672 h 804672"/>
                  <a:gd name="connsiteX7" fmla="*/ 215649 w 7681297"/>
                  <a:gd name="connsiteY7" fmla="*/ 536445 h 804672"/>
                  <a:gd name="connsiteX8" fmla="*/ 337 w 7681297"/>
                  <a:gd name="connsiteY8" fmla="*/ 426720 h 804672"/>
                  <a:gd name="connsiteX9" fmla="*/ 270513 w 7681297"/>
                  <a:gd name="connsiteY9" fmla="*/ 195075 h 804672"/>
                  <a:gd name="connsiteX0" fmla="*/ 270550 w 7681334"/>
                  <a:gd name="connsiteY0" fmla="*/ 195075 h 804672"/>
                  <a:gd name="connsiteX1" fmla="*/ 599737 w 7681334"/>
                  <a:gd name="connsiteY1" fmla="*/ 0 h 804672"/>
                  <a:gd name="connsiteX2" fmla="*/ 7547219 w 7681334"/>
                  <a:gd name="connsiteY2" fmla="*/ 0 h 804672"/>
                  <a:gd name="connsiteX3" fmla="*/ 7681334 w 7681334"/>
                  <a:gd name="connsiteY3" fmla="*/ 134115 h 804672"/>
                  <a:gd name="connsiteX4" fmla="*/ 7681334 w 7681334"/>
                  <a:gd name="connsiteY4" fmla="*/ 670557 h 804672"/>
                  <a:gd name="connsiteX5" fmla="*/ 7547219 w 7681334"/>
                  <a:gd name="connsiteY5" fmla="*/ 804672 h 804672"/>
                  <a:gd name="connsiteX6" fmla="*/ 514393 w 7681334"/>
                  <a:gd name="connsiteY6" fmla="*/ 804672 h 804672"/>
                  <a:gd name="connsiteX7" fmla="*/ 197398 w 7681334"/>
                  <a:gd name="connsiteY7" fmla="*/ 566925 h 804672"/>
                  <a:gd name="connsiteX8" fmla="*/ 374 w 7681334"/>
                  <a:gd name="connsiteY8" fmla="*/ 426720 h 804672"/>
                  <a:gd name="connsiteX9" fmla="*/ 270550 w 7681334"/>
                  <a:gd name="connsiteY9" fmla="*/ 195075 h 804672"/>
                  <a:gd name="connsiteX0" fmla="*/ 293365 w 7704149"/>
                  <a:gd name="connsiteY0" fmla="*/ 195075 h 804672"/>
                  <a:gd name="connsiteX1" fmla="*/ 622552 w 7704149"/>
                  <a:gd name="connsiteY1" fmla="*/ 0 h 804672"/>
                  <a:gd name="connsiteX2" fmla="*/ 7570034 w 7704149"/>
                  <a:gd name="connsiteY2" fmla="*/ 0 h 804672"/>
                  <a:gd name="connsiteX3" fmla="*/ 7704149 w 7704149"/>
                  <a:gd name="connsiteY3" fmla="*/ 134115 h 804672"/>
                  <a:gd name="connsiteX4" fmla="*/ 7704149 w 7704149"/>
                  <a:gd name="connsiteY4" fmla="*/ 670557 h 804672"/>
                  <a:gd name="connsiteX5" fmla="*/ 7570034 w 7704149"/>
                  <a:gd name="connsiteY5" fmla="*/ 804672 h 804672"/>
                  <a:gd name="connsiteX6" fmla="*/ 537208 w 7704149"/>
                  <a:gd name="connsiteY6" fmla="*/ 804672 h 804672"/>
                  <a:gd name="connsiteX7" fmla="*/ 220213 w 7704149"/>
                  <a:gd name="connsiteY7" fmla="*/ 566925 h 804672"/>
                  <a:gd name="connsiteX8" fmla="*/ 329 w 7704149"/>
                  <a:gd name="connsiteY8" fmla="*/ 405765 h 804672"/>
                  <a:gd name="connsiteX9" fmla="*/ 293365 w 7704149"/>
                  <a:gd name="connsiteY9" fmla="*/ 195075 h 804672"/>
                  <a:gd name="connsiteX0" fmla="*/ 293365 w 7704149"/>
                  <a:gd name="connsiteY0" fmla="*/ 195075 h 804672"/>
                  <a:gd name="connsiteX1" fmla="*/ 622552 w 7704149"/>
                  <a:gd name="connsiteY1" fmla="*/ 0 h 804672"/>
                  <a:gd name="connsiteX2" fmla="*/ 7570034 w 7704149"/>
                  <a:gd name="connsiteY2" fmla="*/ 0 h 804672"/>
                  <a:gd name="connsiteX3" fmla="*/ 7704149 w 7704149"/>
                  <a:gd name="connsiteY3" fmla="*/ 134115 h 804672"/>
                  <a:gd name="connsiteX4" fmla="*/ 7704149 w 7704149"/>
                  <a:gd name="connsiteY4" fmla="*/ 670557 h 804672"/>
                  <a:gd name="connsiteX5" fmla="*/ 7570034 w 7704149"/>
                  <a:gd name="connsiteY5" fmla="*/ 804672 h 804672"/>
                  <a:gd name="connsiteX6" fmla="*/ 537208 w 7704149"/>
                  <a:gd name="connsiteY6" fmla="*/ 804672 h 804672"/>
                  <a:gd name="connsiteX7" fmla="*/ 220213 w 7704149"/>
                  <a:gd name="connsiteY7" fmla="*/ 566925 h 804672"/>
                  <a:gd name="connsiteX8" fmla="*/ 329 w 7704149"/>
                  <a:gd name="connsiteY8" fmla="*/ 405765 h 804672"/>
                  <a:gd name="connsiteX9" fmla="*/ 293365 w 7704149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19884 w 7703820"/>
                  <a:gd name="connsiteY7" fmla="*/ 566925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604694 w 7703820"/>
                  <a:gd name="connsiteY7" fmla="*/ 43548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634031 w 7703820"/>
                  <a:gd name="connsiteY0" fmla="*/ 36652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634031 w 7703820"/>
                  <a:gd name="connsiteY9" fmla="*/ 366525 h 804672"/>
                  <a:gd name="connsiteX0" fmla="*/ 232076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2076 w 7703820"/>
                  <a:gd name="connsiteY9" fmla="*/ 265560 h 804672"/>
                  <a:gd name="connsiteX0" fmla="*/ 232076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2076 w 7703820"/>
                  <a:gd name="connsiteY9" fmla="*/ 265560 h 804672"/>
                  <a:gd name="connsiteX0" fmla="*/ 190166 w 7703820"/>
                  <a:gd name="connsiteY0" fmla="*/ 2712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90166 w 7703820"/>
                  <a:gd name="connsiteY9" fmla="*/ 271275 h 804672"/>
                  <a:gd name="connsiteX0" fmla="*/ 190166 w 7703820"/>
                  <a:gd name="connsiteY0" fmla="*/ 2712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90166 w 7703820"/>
                  <a:gd name="connsiteY9" fmla="*/ 271275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97024 w 7703820"/>
                  <a:gd name="connsiteY7" fmla="*/ 530730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97024 w 7703820"/>
                  <a:gd name="connsiteY7" fmla="*/ 530730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10359 w 7703820"/>
                  <a:gd name="connsiteY7" fmla="*/ 55930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77974 w 7703820"/>
                  <a:gd name="connsiteY7" fmla="*/ 54406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818120"/>
                  <a:gd name="connsiteY0" fmla="*/ 265560 h 804672"/>
                  <a:gd name="connsiteX1" fmla="*/ 622223 w 7818120"/>
                  <a:gd name="connsiteY1" fmla="*/ 0 h 804672"/>
                  <a:gd name="connsiteX2" fmla="*/ 7569705 w 7818120"/>
                  <a:gd name="connsiteY2" fmla="*/ 0 h 804672"/>
                  <a:gd name="connsiteX3" fmla="*/ 7818120 w 7818120"/>
                  <a:gd name="connsiteY3" fmla="*/ 179835 h 804672"/>
                  <a:gd name="connsiteX4" fmla="*/ 7703820 w 7818120"/>
                  <a:gd name="connsiteY4" fmla="*/ 670557 h 804672"/>
                  <a:gd name="connsiteX5" fmla="*/ 7569705 w 7818120"/>
                  <a:gd name="connsiteY5" fmla="*/ 804672 h 804672"/>
                  <a:gd name="connsiteX6" fmla="*/ 536879 w 7818120"/>
                  <a:gd name="connsiteY6" fmla="*/ 804672 h 804672"/>
                  <a:gd name="connsiteX7" fmla="*/ 177974 w 7818120"/>
                  <a:gd name="connsiteY7" fmla="*/ 544065 h 804672"/>
                  <a:gd name="connsiteX8" fmla="*/ 0 w 7818120"/>
                  <a:gd name="connsiteY8" fmla="*/ 405765 h 804672"/>
                  <a:gd name="connsiteX9" fmla="*/ 180641 w 7818120"/>
                  <a:gd name="connsiteY9" fmla="*/ 265560 h 804672"/>
                  <a:gd name="connsiteX0" fmla="*/ 180641 w 7886700"/>
                  <a:gd name="connsiteY0" fmla="*/ 265560 h 804672"/>
                  <a:gd name="connsiteX1" fmla="*/ 622223 w 7886700"/>
                  <a:gd name="connsiteY1" fmla="*/ 0 h 804672"/>
                  <a:gd name="connsiteX2" fmla="*/ 7569705 w 7886700"/>
                  <a:gd name="connsiteY2" fmla="*/ 0 h 804672"/>
                  <a:gd name="connsiteX3" fmla="*/ 7818120 w 7886700"/>
                  <a:gd name="connsiteY3" fmla="*/ 179835 h 804672"/>
                  <a:gd name="connsiteX4" fmla="*/ 7886700 w 7886700"/>
                  <a:gd name="connsiteY4" fmla="*/ 685797 h 804672"/>
                  <a:gd name="connsiteX5" fmla="*/ 7569705 w 7886700"/>
                  <a:gd name="connsiteY5" fmla="*/ 804672 h 804672"/>
                  <a:gd name="connsiteX6" fmla="*/ 536879 w 7886700"/>
                  <a:gd name="connsiteY6" fmla="*/ 804672 h 804672"/>
                  <a:gd name="connsiteX7" fmla="*/ 177974 w 7886700"/>
                  <a:gd name="connsiteY7" fmla="*/ 544065 h 804672"/>
                  <a:gd name="connsiteX8" fmla="*/ 0 w 7886700"/>
                  <a:gd name="connsiteY8" fmla="*/ 405765 h 804672"/>
                  <a:gd name="connsiteX9" fmla="*/ 180641 w 7886700"/>
                  <a:gd name="connsiteY9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18120 w 8107681"/>
                  <a:gd name="connsiteY3" fmla="*/ 1798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322820 w 8107681"/>
                  <a:gd name="connsiteY3" fmla="*/ 40081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597140 w 8107681"/>
                  <a:gd name="connsiteY5" fmla="*/ 28955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019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5280 w 8107681"/>
                  <a:gd name="connsiteY5" fmla="*/ 63436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5280 w 8107681"/>
                  <a:gd name="connsiteY5" fmla="*/ 63436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736"/>
                  <a:gd name="connsiteX1" fmla="*/ 622223 w 8107681"/>
                  <a:gd name="connsiteY1" fmla="*/ 0 h 804736"/>
                  <a:gd name="connsiteX2" fmla="*/ 7569705 w 8107681"/>
                  <a:gd name="connsiteY2" fmla="*/ 0 h 804736"/>
                  <a:gd name="connsiteX3" fmla="*/ 7848600 w 8107681"/>
                  <a:gd name="connsiteY3" fmla="*/ 141735 h 804736"/>
                  <a:gd name="connsiteX4" fmla="*/ 8107681 w 8107681"/>
                  <a:gd name="connsiteY4" fmla="*/ 408432 h 804736"/>
                  <a:gd name="connsiteX5" fmla="*/ 7955280 w 8107681"/>
                  <a:gd name="connsiteY5" fmla="*/ 634362 h 804736"/>
                  <a:gd name="connsiteX6" fmla="*/ 7569705 w 8107681"/>
                  <a:gd name="connsiteY6" fmla="*/ 804672 h 804736"/>
                  <a:gd name="connsiteX7" fmla="*/ 536879 w 8107681"/>
                  <a:gd name="connsiteY7" fmla="*/ 804672 h 804736"/>
                  <a:gd name="connsiteX8" fmla="*/ 177974 w 8107681"/>
                  <a:gd name="connsiteY8" fmla="*/ 544065 h 804736"/>
                  <a:gd name="connsiteX9" fmla="*/ 0 w 8107681"/>
                  <a:gd name="connsiteY9" fmla="*/ 405765 h 804736"/>
                  <a:gd name="connsiteX10" fmla="*/ 180641 w 8107681"/>
                  <a:gd name="connsiteY10" fmla="*/ 265560 h 804736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98130 w 8107681"/>
                  <a:gd name="connsiteY5" fmla="*/ 56578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705725 w 8107681"/>
                  <a:gd name="connsiteY5" fmla="*/ 45148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69555 w 8107681"/>
                  <a:gd name="connsiteY5" fmla="*/ 62293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69555 w 8107681"/>
                  <a:gd name="connsiteY5" fmla="*/ 62293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656195 w 8107681"/>
                  <a:gd name="connsiteY3" fmla="*/ 31699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656195 w 8107681"/>
                  <a:gd name="connsiteY3" fmla="*/ 31699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03845 w 8107681"/>
                  <a:gd name="connsiteY3" fmla="*/ 21031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03845 w 8107681"/>
                  <a:gd name="connsiteY3" fmla="*/ 21031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22895 w 8107681"/>
                  <a:gd name="connsiteY3" fmla="*/ 21412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3850 w 8128636"/>
                  <a:gd name="connsiteY5" fmla="*/ 53720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128636" h="804672">
                    <a:moveTo>
                      <a:pt x="180641" y="265560"/>
                    </a:moveTo>
                    <a:cubicBezTo>
                      <a:pt x="308276" y="56235"/>
                      <a:pt x="548153" y="0"/>
                      <a:pt x="622223" y="0"/>
                    </a:cubicBezTo>
                    <a:lnTo>
                      <a:pt x="7569705" y="0"/>
                    </a:lnTo>
                    <a:cubicBezTo>
                      <a:pt x="7643775" y="0"/>
                      <a:pt x="7827645" y="40995"/>
                      <a:pt x="7922895" y="214125"/>
                    </a:cubicBezTo>
                    <a:cubicBezTo>
                      <a:pt x="8027035" y="356999"/>
                      <a:pt x="8083551" y="339853"/>
                      <a:pt x="8128636" y="387477"/>
                    </a:cubicBezTo>
                    <a:cubicBezTo>
                      <a:pt x="8085456" y="434212"/>
                      <a:pt x="8059420" y="431417"/>
                      <a:pt x="7940040" y="554352"/>
                    </a:cubicBezTo>
                    <a:cubicBezTo>
                      <a:pt x="7797165" y="763677"/>
                      <a:pt x="7643775" y="804672"/>
                      <a:pt x="7569705" y="804672"/>
                    </a:cubicBezTo>
                    <a:lnTo>
                      <a:pt x="536879" y="804672"/>
                    </a:lnTo>
                    <a:cubicBezTo>
                      <a:pt x="462809" y="804672"/>
                      <a:pt x="275129" y="719100"/>
                      <a:pt x="177974" y="544065"/>
                    </a:cubicBezTo>
                    <a:cubicBezTo>
                      <a:pt x="132944" y="477009"/>
                      <a:pt x="55626" y="470280"/>
                      <a:pt x="0" y="405765"/>
                    </a:cubicBezTo>
                    <a:cubicBezTo>
                      <a:pt x="77724" y="360300"/>
                      <a:pt x="96622" y="368811"/>
                      <a:pt x="180641" y="265560"/>
                    </a:cubicBezTo>
                    <a:close/>
                  </a:path>
                </a:pathLst>
              </a:custGeom>
              <a:solidFill>
                <a:srgbClr val="00B050"/>
              </a:solidFill>
              <a:ln w="28575">
                <a:solidFill>
                  <a:schemeClr val="bg1">
                    <a:lumMod val="65000"/>
                  </a:schemeClr>
                </a:solidFill>
              </a:ln>
            </p:spPr>
            <p:style>
              <a:lnRef idx="0">
                <a:schemeClr val="accent1"/>
              </a:lnRef>
              <a:fillRef idx="3">
                <a:schemeClr val="accent1"/>
              </a:fillRef>
              <a:effectRef idx="3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sz="1500" dirty="0"/>
                  <a:t>Al </a:t>
                </a:r>
                <a:r>
                  <a:rPr lang="en-GB" sz="1500" dirty="0" err="1"/>
                  <a:t>mismo</a:t>
                </a:r>
                <a:r>
                  <a:rPr lang="en-GB" sz="1500" dirty="0"/>
                  <a:t> </a:t>
                </a:r>
                <a:r>
                  <a:rPr lang="en-GB" sz="1500" dirty="0" err="1"/>
                  <a:t>tiempo</a:t>
                </a:r>
                <a:r>
                  <a:rPr lang="en-GB" sz="1500" dirty="0"/>
                  <a:t> que </a:t>
                </a:r>
                <a:r>
                  <a:rPr lang="en-GB" sz="1500" dirty="0" err="1"/>
                  <a:t>el</a:t>
                </a:r>
                <a:r>
                  <a:rPr lang="en-GB" sz="1500" dirty="0"/>
                  <a:t> Sistema Solar</a:t>
                </a:r>
              </a:p>
            </p:txBody>
          </p:sp>
          <p:sp>
            <p:nvSpPr>
              <p:cNvPr id="154" name="Rectangle 153"/>
              <p:cNvSpPr/>
              <p:nvPr/>
            </p:nvSpPr>
            <p:spPr>
              <a:xfrm>
                <a:off x="861488" y="3848561"/>
                <a:ext cx="412293" cy="415498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en-US" sz="2100" dirty="0">
                    <a:solidFill>
                      <a:srgbClr val="FFFF00"/>
                    </a:solidFill>
                  </a:rPr>
                  <a:t>B:</a:t>
                </a:r>
              </a:p>
            </p:txBody>
          </p:sp>
        </p:grpSp>
        <p:sp>
          <p:nvSpPr>
            <p:cNvPr id="152" name="Rectangle 151"/>
            <p:cNvSpPr/>
            <p:nvPr/>
          </p:nvSpPr>
          <p:spPr>
            <a:xfrm>
              <a:off x="1193074" y="3830771"/>
              <a:ext cx="3092702" cy="46166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endParaRPr lang="en-GB" altLang="en-US" sz="2400" dirty="0">
                <a:solidFill>
                  <a:srgbClr val="FFFF00"/>
                </a:solidFill>
              </a:endParaRPr>
            </a:p>
          </p:txBody>
        </p:sp>
      </p:grpSp>
      <p:sp>
        <p:nvSpPr>
          <p:cNvPr id="61" name="Rectangle 3">
            <a:hlinkClick r:id="rId9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10" action="ppaction://hlinksldjump"/>
              </a:rPr>
              <a:t>€200</a:t>
            </a:r>
          </a:p>
        </p:txBody>
      </p:sp>
      <p:pic>
        <p:nvPicPr>
          <p:cNvPr id="96" name="$2,000 Win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349459" y="220158"/>
            <a:ext cx="487363" cy="487363"/>
          </a:xfrm>
          <a:prstGeom prst="rect">
            <a:avLst/>
          </a:prstGeom>
        </p:spPr>
      </p:pic>
      <p:sp>
        <p:nvSpPr>
          <p:cNvPr id="50" name="Rectangle 49"/>
          <p:cNvSpPr/>
          <p:nvPr/>
        </p:nvSpPr>
        <p:spPr>
          <a:xfrm>
            <a:off x="376562" y="2928530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800" dirty="0">
                <a:solidFill>
                  <a:schemeClr val="accent6"/>
                </a:solidFill>
              </a:rPr>
              <a:t>2. La Tierra se </a:t>
            </a:r>
            <a:r>
              <a:rPr lang="en-GB" altLang="en-US" sz="2800" dirty="0" err="1">
                <a:solidFill>
                  <a:schemeClr val="accent6"/>
                </a:solidFill>
              </a:rPr>
              <a:t>formó</a:t>
            </a:r>
            <a:r>
              <a:rPr lang="en-GB" altLang="en-US" sz="2800" dirty="0">
                <a:solidFill>
                  <a:schemeClr val="accent6"/>
                </a:solidFill>
              </a:rPr>
              <a:t>…</a:t>
            </a:r>
          </a:p>
        </p:txBody>
      </p:sp>
    </p:spTree>
    <p:extLst>
      <p:ext uri="{BB962C8B-B14F-4D97-AF65-F5344CB8AC3E}">
        <p14:creationId xmlns:p14="http://schemas.microsoft.com/office/powerpoint/2010/main" val="33116067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7794" fill="hold"/>
                                        <p:tgtEl>
                                          <p:spTgt spid="9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6"/>
                </p:tgtEl>
              </p:cMediaNode>
            </p:audio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grpSp>
        <p:nvGrpSpPr>
          <p:cNvPr id="6" name="Group 5"/>
          <p:cNvGrpSpPr/>
          <p:nvPr/>
        </p:nvGrpSpPr>
        <p:grpSpPr>
          <a:xfrm>
            <a:off x="732277" y="4401429"/>
            <a:ext cx="3622985" cy="441190"/>
            <a:chOff x="732277" y="4401429"/>
            <a:chExt cx="3622985" cy="441190"/>
          </a:xfrm>
        </p:grpSpPr>
        <p:sp>
          <p:nvSpPr>
            <p:cNvPr id="69" name="Rounded Rectangle 1">
              <a:hlinkClick r:id="rId7" action="ppaction://hlinksldjump"/>
            </p:cNvPr>
            <p:cNvSpPr/>
            <p:nvPr/>
          </p:nvSpPr>
          <p:spPr>
            <a:xfrm>
              <a:off x="732277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s-ES" sz="1600" dirty="0"/>
                <a:t> Explosión que originó el </a:t>
              </a:r>
              <a:r>
                <a:rPr lang="es-ES" sz="1600" dirty="0" err="1"/>
                <a:t>Sist</a:t>
              </a:r>
              <a:r>
                <a:rPr lang="es-ES" sz="1600" dirty="0"/>
                <a:t>. Solar</a:t>
              </a:r>
              <a:endParaRPr lang="en-GB" sz="1600" dirty="0"/>
            </a:p>
          </p:txBody>
        </p:sp>
        <p:sp>
          <p:nvSpPr>
            <p:cNvPr id="57" name="Rectangle 56"/>
            <p:cNvSpPr/>
            <p:nvPr/>
          </p:nvSpPr>
          <p:spPr>
            <a:xfrm>
              <a:off x="861488" y="4401429"/>
              <a:ext cx="401072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C: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554956" y="4401429"/>
            <a:ext cx="3622985" cy="441190"/>
            <a:chOff x="4523098" y="4401429"/>
            <a:chExt cx="3622985" cy="441190"/>
          </a:xfrm>
        </p:grpSpPr>
        <p:sp>
          <p:nvSpPr>
            <p:cNvPr id="71" name="Rounded Rectangle 1">
              <a:hlinkClick r:id="rId7" action="ppaction://hlinksldjump"/>
            </p:cNvPr>
            <p:cNvSpPr/>
            <p:nvPr/>
          </p:nvSpPr>
          <p:spPr>
            <a:xfrm>
              <a:off x="4523098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600" dirty="0"/>
                <a:t>  </a:t>
              </a:r>
              <a:r>
                <a:rPr lang="en-GB" sz="1600" dirty="0" err="1"/>
                <a:t>Proceso</a:t>
              </a:r>
              <a:r>
                <a:rPr lang="en-GB" sz="1600" dirty="0"/>
                <a:t> de </a:t>
              </a:r>
              <a:r>
                <a:rPr lang="en-GB" sz="1600" dirty="0" err="1"/>
                <a:t>formación</a:t>
              </a:r>
              <a:r>
                <a:rPr lang="en-GB" sz="1600" dirty="0"/>
                <a:t> de </a:t>
              </a:r>
              <a:r>
                <a:rPr lang="en-GB" sz="1600" dirty="0" err="1"/>
                <a:t>planetas</a:t>
              </a:r>
              <a:endParaRPr lang="en-GB" sz="1600" dirty="0"/>
            </a:p>
          </p:txBody>
        </p:sp>
        <p:sp>
          <p:nvSpPr>
            <p:cNvPr id="58" name="Rectangle 57"/>
            <p:cNvSpPr/>
            <p:nvPr/>
          </p:nvSpPr>
          <p:spPr>
            <a:xfrm>
              <a:off x="4654362" y="4401429"/>
              <a:ext cx="421911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D:</a:t>
              </a: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556897" y="3852223"/>
            <a:ext cx="3622985" cy="431169"/>
            <a:chOff x="4556897" y="3852223"/>
            <a:chExt cx="3622985" cy="431169"/>
          </a:xfrm>
        </p:grpSpPr>
        <p:sp>
          <p:nvSpPr>
            <p:cNvPr id="70" name="Rounded Rectangle 1">
              <a:hlinkClick r:id="rId8" action="ppaction://hlinksldjump"/>
            </p:cNvPr>
            <p:cNvSpPr/>
            <p:nvPr/>
          </p:nvSpPr>
          <p:spPr>
            <a:xfrm>
              <a:off x="4556897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s-ES" sz="1600" dirty="0"/>
                <a:t>Explosión que originó el Universo</a:t>
              </a:r>
            </a:p>
          </p:txBody>
        </p:sp>
        <p:sp>
          <p:nvSpPr>
            <p:cNvPr id="59" name="Rectangle 58"/>
            <p:cNvSpPr/>
            <p:nvPr/>
          </p:nvSpPr>
          <p:spPr>
            <a:xfrm>
              <a:off x="4663979" y="3859574"/>
              <a:ext cx="402675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B:</a:t>
              </a:r>
            </a:p>
          </p:txBody>
        </p:sp>
      </p:grpSp>
      <p:sp>
        <p:nvSpPr>
          <p:cNvPr id="3" name="Rectangle 2"/>
          <p:cNvSpPr/>
          <p:nvPr/>
        </p:nvSpPr>
        <p:spPr>
          <a:xfrm>
            <a:off x="376562" y="3080930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800" dirty="0">
                <a:solidFill>
                  <a:schemeClr val="accent6"/>
                </a:solidFill>
              </a:rPr>
              <a:t>3. ¿</a:t>
            </a:r>
            <a:r>
              <a:rPr lang="en-GB" altLang="en-US" sz="2800" dirty="0" err="1">
                <a:solidFill>
                  <a:schemeClr val="accent6"/>
                </a:solidFill>
              </a:rPr>
              <a:t>Qué</a:t>
            </a:r>
            <a:r>
              <a:rPr lang="en-GB" altLang="en-US" sz="2800" dirty="0">
                <a:solidFill>
                  <a:schemeClr val="accent6"/>
                </a:solidFill>
              </a:rPr>
              <a:t> es </a:t>
            </a:r>
            <a:r>
              <a:rPr lang="en-GB" altLang="en-US" sz="2800" dirty="0" err="1">
                <a:solidFill>
                  <a:schemeClr val="accent6"/>
                </a:solidFill>
              </a:rPr>
              <a:t>el</a:t>
            </a:r>
            <a:r>
              <a:rPr lang="en-GB" altLang="en-US" sz="2800" dirty="0">
                <a:solidFill>
                  <a:schemeClr val="accent6"/>
                </a:solidFill>
              </a:rPr>
              <a:t> </a:t>
            </a:r>
            <a:r>
              <a:rPr lang="en-GB" altLang="en-US" sz="2800" i="1" dirty="0">
                <a:solidFill>
                  <a:schemeClr val="accent6"/>
                </a:solidFill>
              </a:rPr>
              <a:t>Big Bang</a:t>
            </a:r>
            <a:r>
              <a:rPr lang="en-GB" altLang="en-US" sz="2800" dirty="0">
                <a:solidFill>
                  <a:schemeClr val="accent6"/>
                </a:solidFill>
              </a:rPr>
              <a:t>? 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732278" y="3799809"/>
            <a:ext cx="3622985" cy="523220"/>
            <a:chOff x="732278" y="3799809"/>
            <a:chExt cx="3622985" cy="523220"/>
          </a:xfrm>
        </p:grpSpPr>
        <p:grpSp>
          <p:nvGrpSpPr>
            <p:cNvPr id="7" name="Group 6"/>
            <p:cNvGrpSpPr/>
            <p:nvPr/>
          </p:nvGrpSpPr>
          <p:grpSpPr>
            <a:xfrm>
              <a:off x="732278" y="3848561"/>
              <a:ext cx="3622985" cy="434831"/>
              <a:chOff x="732278" y="3848561"/>
              <a:chExt cx="3622985" cy="434831"/>
            </a:xfrm>
          </p:grpSpPr>
          <p:sp>
            <p:nvSpPr>
              <p:cNvPr id="67" name="Rounded Rectangle 1">
                <a:hlinkClick r:id="rId7" action="ppaction://hlinksldjump"/>
              </p:cNvPr>
              <p:cNvSpPr/>
              <p:nvPr/>
            </p:nvSpPr>
            <p:spPr>
              <a:xfrm>
                <a:off x="732278" y="3852223"/>
                <a:ext cx="3622985" cy="431169"/>
              </a:xfrm>
              <a:custGeom>
                <a:avLst/>
                <a:gdLst>
                  <a:gd name="connsiteX0" fmla="*/ 0 w 7215712"/>
                  <a:gd name="connsiteY0" fmla="*/ 134115 h 804672"/>
                  <a:gd name="connsiteX1" fmla="*/ 134115 w 7215712"/>
                  <a:gd name="connsiteY1" fmla="*/ 0 h 804672"/>
                  <a:gd name="connsiteX2" fmla="*/ 7081597 w 7215712"/>
                  <a:gd name="connsiteY2" fmla="*/ 0 h 804672"/>
                  <a:gd name="connsiteX3" fmla="*/ 7215712 w 7215712"/>
                  <a:gd name="connsiteY3" fmla="*/ 134115 h 804672"/>
                  <a:gd name="connsiteX4" fmla="*/ 7215712 w 7215712"/>
                  <a:gd name="connsiteY4" fmla="*/ 670557 h 804672"/>
                  <a:gd name="connsiteX5" fmla="*/ 7081597 w 7215712"/>
                  <a:gd name="connsiteY5" fmla="*/ 804672 h 804672"/>
                  <a:gd name="connsiteX6" fmla="*/ 134115 w 7215712"/>
                  <a:gd name="connsiteY6" fmla="*/ 804672 h 804672"/>
                  <a:gd name="connsiteX7" fmla="*/ 0 w 7215712"/>
                  <a:gd name="connsiteY7" fmla="*/ 670557 h 804672"/>
                  <a:gd name="connsiteX8" fmla="*/ 0 w 7215712"/>
                  <a:gd name="connsiteY8" fmla="*/ 134115 h 804672"/>
                  <a:gd name="connsiteX0" fmla="*/ 0 w 7410784"/>
                  <a:gd name="connsiteY0" fmla="*/ 195075 h 804672"/>
                  <a:gd name="connsiteX1" fmla="*/ 329187 w 7410784"/>
                  <a:gd name="connsiteY1" fmla="*/ 0 h 804672"/>
                  <a:gd name="connsiteX2" fmla="*/ 7276669 w 7410784"/>
                  <a:gd name="connsiteY2" fmla="*/ 0 h 804672"/>
                  <a:gd name="connsiteX3" fmla="*/ 7410784 w 7410784"/>
                  <a:gd name="connsiteY3" fmla="*/ 134115 h 804672"/>
                  <a:gd name="connsiteX4" fmla="*/ 7410784 w 7410784"/>
                  <a:gd name="connsiteY4" fmla="*/ 670557 h 804672"/>
                  <a:gd name="connsiteX5" fmla="*/ 7276669 w 7410784"/>
                  <a:gd name="connsiteY5" fmla="*/ 804672 h 804672"/>
                  <a:gd name="connsiteX6" fmla="*/ 329187 w 7410784"/>
                  <a:gd name="connsiteY6" fmla="*/ 804672 h 804672"/>
                  <a:gd name="connsiteX7" fmla="*/ 195072 w 7410784"/>
                  <a:gd name="connsiteY7" fmla="*/ 670557 h 804672"/>
                  <a:gd name="connsiteX8" fmla="*/ 0 w 7410784"/>
                  <a:gd name="connsiteY8" fmla="*/ 195075 h 804672"/>
                  <a:gd name="connsiteX0" fmla="*/ 54864 w 7465648"/>
                  <a:gd name="connsiteY0" fmla="*/ 195075 h 804672"/>
                  <a:gd name="connsiteX1" fmla="*/ 384051 w 7465648"/>
                  <a:gd name="connsiteY1" fmla="*/ 0 h 804672"/>
                  <a:gd name="connsiteX2" fmla="*/ 7331533 w 7465648"/>
                  <a:gd name="connsiteY2" fmla="*/ 0 h 804672"/>
                  <a:gd name="connsiteX3" fmla="*/ 7465648 w 7465648"/>
                  <a:gd name="connsiteY3" fmla="*/ 134115 h 804672"/>
                  <a:gd name="connsiteX4" fmla="*/ 7465648 w 7465648"/>
                  <a:gd name="connsiteY4" fmla="*/ 670557 h 804672"/>
                  <a:gd name="connsiteX5" fmla="*/ 7331533 w 7465648"/>
                  <a:gd name="connsiteY5" fmla="*/ 804672 h 804672"/>
                  <a:gd name="connsiteX6" fmla="*/ 384051 w 7465648"/>
                  <a:gd name="connsiteY6" fmla="*/ 804672 h 804672"/>
                  <a:gd name="connsiteX7" fmla="*/ 0 w 7465648"/>
                  <a:gd name="connsiteY7" fmla="*/ 536445 h 804672"/>
                  <a:gd name="connsiteX8" fmla="*/ 54864 w 7465648"/>
                  <a:gd name="connsiteY8" fmla="*/ 195075 h 804672"/>
                  <a:gd name="connsiteX0" fmla="*/ 54864 w 7465648"/>
                  <a:gd name="connsiteY0" fmla="*/ 195075 h 804672"/>
                  <a:gd name="connsiteX1" fmla="*/ 384051 w 7465648"/>
                  <a:gd name="connsiteY1" fmla="*/ 0 h 804672"/>
                  <a:gd name="connsiteX2" fmla="*/ 7331533 w 7465648"/>
                  <a:gd name="connsiteY2" fmla="*/ 0 h 804672"/>
                  <a:gd name="connsiteX3" fmla="*/ 7465648 w 7465648"/>
                  <a:gd name="connsiteY3" fmla="*/ 134115 h 804672"/>
                  <a:gd name="connsiteX4" fmla="*/ 7465648 w 7465648"/>
                  <a:gd name="connsiteY4" fmla="*/ 670557 h 804672"/>
                  <a:gd name="connsiteX5" fmla="*/ 7331533 w 7465648"/>
                  <a:gd name="connsiteY5" fmla="*/ 804672 h 804672"/>
                  <a:gd name="connsiteX6" fmla="*/ 298707 w 7465648"/>
                  <a:gd name="connsiteY6" fmla="*/ 804672 h 804672"/>
                  <a:gd name="connsiteX7" fmla="*/ 0 w 7465648"/>
                  <a:gd name="connsiteY7" fmla="*/ 536445 h 804672"/>
                  <a:gd name="connsiteX8" fmla="*/ 54864 w 7465648"/>
                  <a:gd name="connsiteY8" fmla="*/ 195075 h 804672"/>
                  <a:gd name="connsiteX0" fmla="*/ 79823 w 7490607"/>
                  <a:gd name="connsiteY0" fmla="*/ 195075 h 804672"/>
                  <a:gd name="connsiteX1" fmla="*/ 409010 w 7490607"/>
                  <a:gd name="connsiteY1" fmla="*/ 0 h 804672"/>
                  <a:gd name="connsiteX2" fmla="*/ 7356492 w 7490607"/>
                  <a:gd name="connsiteY2" fmla="*/ 0 h 804672"/>
                  <a:gd name="connsiteX3" fmla="*/ 7490607 w 7490607"/>
                  <a:gd name="connsiteY3" fmla="*/ 134115 h 804672"/>
                  <a:gd name="connsiteX4" fmla="*/ 7490607 w 7490607"/>
                  <a:gd name="connsiteY4" fmla="*/ 670557 h 804672"/>
                  <a:gd name="connsiteX5" fmla="*/ 7356492 w 7490607"/>
                  <a:gd name="connsiteY5" fmla="*/ 804672 h 804672"/>
                  <a:gd name="connsiteX6" fmla="*/ 323666 w 7490607"/>
                  <a:gd name="connsiteY6" fmla="*/ 804672 h 804672"/>
                  <a:gd name="connsiteX7" fmla="*/ 24959 w 7490607"/>
                  <a:gd name="connsiteY7" fmla="*/ 536445 h 804672"/>
                  <a:gd name="connsiteX8" fmla="*/ 16911 w 7490607"/>
                  <a:gd name="connsiteY8" fmla="*/ 396240 h 804672"/>
                  <a:gd name="connsiteX9" fmla="*/ 79823 w 7490607"/>
                  <a:gd name="connsiteY9" fmla="*/ 195075 h 804672"/>
                  <a:gd name="connsiteX0" fmla="*/ 270513 w 7681297"/>
                  <a:gd name="connsiteY0" fmla="*/ 195075 h 804672"/>
                  <a:gd name="connsiteX1" fmla="*/ 599700 w 7681297"/>
                  <a:gd name="connsiteY1" fmla="*/ 0 h 804672"/>
                  <a:gd name="connsiteX2" fmla="*/ 7547182 w 7681297"/>
                  <a:gd name="connsiteY2" fmla="*/ 0 h 804672"/>
                  <a:gd name="connsiteX3" fmla="*/ 7681297 w 7681297"/>
                  <a:gd name="connsiteY3" fmla="*/ 134115 h 804672"/>
                  <a:gd name="connsiteX4" fmla="*/ 7681297 w 7681297"/>
                  <a:gd name="connsiteY4" fmla="*/ 670557 h 804672"/>
                  <a:gd name="connsiteX5" fmla="*/ 7547182 w 7681297"/>
                  <a:gd name="connsiteY5" fmla="*/ 804672 h 804672"/>
                  <a:gd name="connsiteX6" fmla="*/ 514356 w 7681297"/>
                  <a:gd name="connsiteY6" fmla="*/ 804672 h 804672"/>
                  <a:gd name="connsiteX7" fmla="*/ 215649 w 7681297"/>
                  <a:gd name="connsiteY7" fmla="*/ 536445 h 804672"/>
                  <a:gd name="connsiteX8" fmla="*/ 337 w 7681297"/>
                  <a:gd name="connsiteY8" fmla="*/ 426720 h 804672"/>
                  <a:gd name="connsiteX9" fmla="*/ 270513 w 7681297"/>
                  <a:gd name="connsiteY9" fmla="*/ 195075 h 804672"/>
                  <a:gd name="connsiteX0" fmla="*/ 270550 w 7681334"/>
                  <a:gd name="connsiteY0" fmla="*/ 195075 h 804672"/>
                  <a:gd name="connsiteX1" fmla="*/ 599737 w 7681334"/>
                  <a:gd name="connsiteY1" fmla="*/ 0 h 804672"/>
                  <a:gd name="connsiteX2" fmla="*/ 7547219 w 7681334"/>
                  <a:gd name="connsiteY2" fmla="*/ 0 h 804672"/>
                  <a:gd name="connsiteX3" fmla="*/ 7681334 w 7681334"/>
                  <a:gd name="connsiteY3" fmla="*/ 134115 h 804672"/>
                  <a:gd name="connsiteX4" fmla="*/ 7681334 w 7681334"/>
                  <a:gd name="connsiteY4" fmla="*/ 670557 h 804672"/>
                  <a:gd name="connsiteX5" fmla="*/ 7547219 w 7681334"/>
                  <a:gd name="connsiteY5" fmla="*/ 804672 h 804672"/>
                  <a:gd name="connsiteX6" fmla="*/ 514393 w 7681334"/>
                  <a:gd name="connsiteY6" fmla="*/ 804672 h 804672"/>
                  <a:gd name="connsiteX7" fmla="*/ 197398 w 7681334"/>
                  <a:gd name="connsiteY7" fmla="*/ 566925 h 804672"/>
                  <a:gd name="connsiteX8" fmla="*/ 374 w 7681334"/>
                  <a:gd name="connsiteY8" fmla="*/ 426720 h 804672"/>
                  <a:gd name="connsiteX9" fmla="*/ 270550 w 7681334"/>
                  <a:gd name="connsiteY9" fmla="*/ 195075 h 804672"/>
                  <a:gd name="connsiteX0" fmla="*/ 293365 w 7704149"/>
                  <a:gd name="connsiteY0" fmla="*/ 195075 h 804672"/>
                  <a:gd name="connsiteX1" fmla="*/ 622552 w 7704149"/>
                  <a:gd name="connsiteY1" fmla="*/ 0 h 804672"/>
                  <a:gd name="connsiteX2" fmla="*/ 7570034 w 7704149"/>
                  <a:gd name="connsiteY2" fmla="*/ 0 h 804672"/>
                  <a:gd name="connsiteX3" fmla="*/ 7704149 w 7704149"/>
                  <a:gd name="connsiteY3" fmla="*/ 134115 h 804672"/>
                  <a:gd name="connsiteX4" fmla="*/ 7704149 w 7704149"/>
                  <a:gd name="connsiteY4" fmla="*/ 670557 h 804672"/>
                  <a:gd name="connsiteX5" fmla="*/ 7570034 w 7704149"/>
                  <a:gd name="connsiteY5" fmla="*/ 804672 h 804672"/>
                  <a:gd name="connsiteX6" fmla="*/ 537208 w 7704149"/>
                  <a:gd name="connsiteY6" fmla="*/ 804672 h 804672"/>
                  <a:gd name="connsiteX7" fmla="*/ 220213 w 7704149"/>
                  <a:gd name="connsiteY7" fmla="*/ 566925 h 804672"/>
                  <a:gd name="connsiteX8" fmla="*/ 329 w 7704149"/>
                  <a:gd name="connsiteY8" fmla="*/ 405765 h 804672"/>
                  <a:gd name="connsiteX9" fmla="*/ 293365 w 7704149"/>
                  <a:gd name="connsiteY9" fmla="*/ 195075 h 804672"/>
                  <a:gd name="connsiteX0" fmla="*/ 293365 w 7704149"/>
                  <a:gd name="connsiteY0" fmla="*/ 195075 h 804672"/>
                  <a:gd name="connsiteX1" fmla="*/ 622552 w 7704149"/>
                  <a:gd name="connsiteY1" fmla="*/ 0 h 804672"/>
                  <a:gd name="connsiteX2" fmla="*/ 7570034 w 7704149"/>
                  <a:gd name="connsiteY2" fmla="*/ 0 h 804672"/>
                  <a:gd name="connsiteX3" fmla="*/ 7704149 w 7704149"/>
                  <a:gd name="connsiteY3" fmla="*/ 134115 h 804672"/>
                  <a:gd name="connsiteX4" fmla="*/ 7704149 w 7704149"/>
                  <a:gd name="connsiteY4" fmla="*/ 670557 h 804672"/>
                  <a:gd name="connsiteX5" fmla="*/ 7570034 w 7704149"/>
                  <a:gd name="connsiteY5" fmla="*/ 804672 h 804672"/>
                  <a:gd name="connsiteX6" fmla="*/ 537208 w 7704149"/>
                  <a:gd name="connsiteY6" fmla="*/ 804672 h 804672"/>
                  <a:gd name="connsiteX7" fmla="*/ 220213 w 7704149"/>
                  <a:gd name="connsiteY7" fmla="*/ 566925 h 804672"/>
                  <a:gd name="connsiteX8" fmla="*/ 329 w 7704149"/>
                  <a:gd name="connsiteY8" fmla="*/ 405765 h 804672"/>
                  <a:gd name="connsiteX9" fmla="*/ 293365 w 7704149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19884 w 7703820"/>
                  <a:gd name="connsiteY7" fmla="*/ 566925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604694 w 7703820"/>
                  <a:gd name="connsiteY7" fmla="*/ 43548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634031 w 7703820"/>
                  <a:gd name="connsiteY0" fmla="*/ 36652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634031 w 7703820"/>
                  <a:gd name="connsiteY9" fmla="*/ 366525 h 804672"/>
                  <a:gd name="connsiteX0" fmla="*/ 232076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2076 w 7703820"/>
                  <a:gd name="connsiteY9" fmla="*/ 265560 h 804672"/>
                  <a:gd name="connsiteX0" fmla="*/ 232076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2076 w 7703820"/>
                  <a:gd name="connsiteY9" fmla="*/ 265560 h 804672"/>
                  <a:gd name="connsiteX0" fmla="*/ 190166 w 7703820"/>
                  <a:gd name="connsiteY0" fmla="*/ 2712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90166 w 7703820"/>
                  <a:gd name="connsiteY9" fmla="*/ 271275 h 804672"/>
                  <a:gd name="connsiteX0" fmla="*/ 190166 w 7703820"/>
                  <a:gd name="connsiteY0" fmla="*/ 2712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90166 w 7703820"/>
                  <a:gd name="connsiteY9" fmla="*/ 271275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97024 w 7703820"/>
                  <a:gd name="connsiteY7" fmla="*/ 530730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97024 w 7703820"/>
                  <a:gd name="connsiteY7" fmla="*/ 530730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10359 w 7703820"/>
                  <a:gd name="connsiteY7" fmla="*/ 55930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77974 w 7703820"/>
                  <a:gd name="connsiteY7" fmla="*/ 54406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818120"/>
                  <a:gd name="connsiteY0" fmla="*/ 265560 h 804672"/>
                  <a:gd name="connsiteX1" fmla="*/ 622223 w 7818120"/>
                  <a:gd name="connsiteY1" fmla="*/ 0 h 804672"/>
                  <a:gd name="connsiteX2" fmla="*/ 7569705 w 7818120"/>
                  <a:gd name="connsiteY2" fmla="*/ 0 h 804672"/>
                  <a:gd name="connsiteX3" fmla="*/ 7818120 w 7818120"/>
                  <a:gd name="connsiteY3" fmla="*/ 179835 h 804672"/>
                  <a:gd name="connsiteX4" fmla="*/ 7703820 w 7818120"/>
                  <a:gd name="connsiteY4" fmla="*/ 670557 h 804672"/>
                  <a:gd name="connsiteX5" fmla="*/ 7569705 w 7818120"/>
                  <a:gd name="connsiteY5" fmla="*/ 804672 h 804672"/>
                  <a:gd name="connsiteX6" fmla="*/ 536879 w 7818120"/>
                  <a:gd name="connsiteY6" fmla="*/ 804672 h 804672"/>
                  <a:gd name="connsiteX7" fmla="*/ 177974 w 7818120"/>
                  <a:gd name="connsiteY7" fmla="*/ 544065 h 804672"/>
                  <a:gd name="connsiteX8" fmla="*/ 0 w 7818120"/>
                  <a:gd name="connsiteY8" fmla="*/ 405765 h 804672"/>
                  <a:gd name="connsiteX9" fmla="*/ 180641 w 7818120"/>
                  <a:gd name="connsiteY9" fmla="*/ 265560 h 804672"/>
                  <a:gd name="connsiteX0" fmla="*/ 180641 w 7886700"/>
                  <a:gd name="connsiteY0" fmla="*/ 265560 h 804672"/>
                  <a:gd name="connsiteX1" fmla="*/ 622223 w 7886700"/>
                  <a:gd name="connsiteY1" fmla="*/ 0 h 804672"/>
                  <a:gd name="connsiteX2" fmla="*/ 7569705 w 7886700"/>
                  <a:gd name="connsiteY2" fmla="*/ 0 h 804672"/>
                  <a:gd name="connsiteX3" fmla="*/ 7818120 w 7886700"/>
                  <a:gd name="connsiteY3" fmla="*/ 179835 h 804672"/>
                  <a:gd name="connsiteX4" fmla="*/ 7886700 w 7886700"/>
                  <a:gd name="connsiteY4" fmla="*/ 685797 h 804672"/>
                  <a:gd name="connsiteX5" fmla="*/ 7569705 w 7886700"/>
                  <a:gd name="connsiteY5" fmla="*/ 804672 h 804672"/>
                  <a:gd name="connsiteX6" fmla="*/ 536879 w 7886700"/>
                  <a:gd name="connsiteY6" fmla="*/ 804672 h 804672"/>
                  <a:gd name="connsiteX7" fmla="*/ 177974 w 7886700"/>
                  <a:gd name="connsiteY7" fmla="*/ 544065 h 804672"/>
                  <a:gd name="connsiteX8" fmla="*/ 0 w 7886700"/>
                  <a:gd name="connsiteY8" fmla="*/ 405765 h 804672"/>
                  <a:gd name="connsiteX9" fmla="*/ 180641 w 7886700"/>
                  <a:gd name="connsiteY9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18120 w 8107681"/>
                  <a:gd name="connsiteY3" fmla="*/ 1798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322820 w 8107681"/>
                  <a:gd name="connsiteY3" fmla="*/ 40081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597140 w 8107681"/>
                  <a:gd name="connsiteY5" fmla="*/ 28955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019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5280 w 8107681"/>
                  <a:gd name="connsiteY5" fmla="*/ 63436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5280 w 8107681"/>
                  <a:gd name="connsiteY5" fmla="*/ 63436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736"/>
                  <a:gd name="connsiteX1" fmla="*/ 622223 w 8107681"/>
                  <a:gd name="connsiteY1" fmla="*/ 0 h 804736"/>
                  <a:gd name="connsiteX2" fmla="*/ 7569705 w 8107681"/>
                  <a:gd name="connsiteY2" fmla="*/ 0 h 804736"/>
                  <a:gd name="connsiteX3" fmla="*/ 7848600 w 8107681"/>
                  <a:gd name="connsiteY3" fmla="*/ 141735 h 804736"/>
                  <a:gd name="connsiteX4" fmla="*/ 8107681 w 8107681"/>
                  <a:gd name="connsiteY4" fmla="*/ 408432 h 804736"/>
                  <a:gd name="connsiteX5" fmla="*/ 7955280 w 8107681"/>
                  <a:gd name="connsiteY5" fmla="*/ 634362 h 804736"/>
                  <a:gd name="connsiteX6" fmla="*/ 7569705 w 8107681"/>
                  <a:gd name="connsiteY6" fmla="*/ 804672 h 804736"/>
                  <a:gd name="connsiteX7" fmla="*/ 536879 w 8107681"/>
                  <a:gd name="connsiteY7" fmla="*/ 804672 h 804736"/>
                  <a:gd name="connsiteX8" fmla="*/ 177974 w 8107681"/>
                  <a:gd name="connsiteY8" fmla="*/ 544065 h 804736"/>
                  <a:gd name="connsiteX9" fmla="*/ 0 w 8107681"/>
                  <a:gd name="connsiteY9" fmla="*/ 405765 h 804736"/>
                  <a:gd name="connsiteX10" fmla="*/ 180641 w 8107681"/>
                  <a:gd name="connsiteY10" fmla="*/ 265560 h 804736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98130 w 8107681"/>
                  <a:gd name="connsiteY5" fmla="*/ 56578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705725 w 8107681"/>
                  <a:gd name="connsiteY5" fmla="*/ 45148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69555 w 8107681"/>
                  <a:gd name="connsiteY5" fmla="*/ 62293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69555 w 8107681"/>
                  <a:gd name="connsiteY5" fmla="*/ 62293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656195 w 8107681"/>
                  <a:gd name="connsiteY3" fmla="*/ 31699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656195 w 8107681"/>
                  <a:gd name="connsiteY3" fmla="*/ 31699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03845 w 8107681"/>
                  <a:gd name="connsiteY3" fmla="*/ 21031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03845 w 8107681"/>
                  <a:gd name="connsiteY3" fmla="*/ 21031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22895 w 8107681"/>
                  <a:gd name="connsiteY3" fmla="*/ 21412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3850 w 8128636"/>
                  <a:gd name="connsiteY5" fmla="*/ 53720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128636" h="804672">
                    <a:moveTo>
                      <a:pt x="180641" y="265560"/>
                    </a:moveTo>
                    <a:cubicBezTo>
                      <a:pt x="308276" y="56235"/>
                      <a:pt x="548153" y="0"/>
                      <a:pt x="622223" y="0"/>
                    </a:cubicBezTo>
                    <a:lnTo>
                      <a:pt x="7569705" y="0"/>
                    </a:lnTo>
                    <a:cubicBezTo>
                      <a:pt x="7643775" y="0"/>
                      <a:pt x="7827645" y="40995"/>
                      <a:pt x="7922895" y="214125"/>
                    </a:cubicBezTo>
                    <a:cubicBezTo>
                      <a:pt x="8027035" y="356999"/>
                      <a:pt x="8083551" y="339853"/>
                      <a:pt x="8128636" y="387477"/>
                    </a:cubicBezTo>
                    <a:cubicBezTo>
                      <a:pt x="8085456" y="434212"/>
                      <a:pt x="8059420" y="431417"/>
                      <a:pt x="7940040" y="554352"/>
                    </a:cubicBezTo>
                    <a:cubicBezTo>
                      <a:pt x="7797165" y="763677"/>
                      <a:pt x="7643775" y="804672"/>
                      <a:pt x="7569705" y="804672"/>
                    </a:cubicBezTo>
                    <a:lnTo>
                      <a:pt x="536879" y="804672"/>
                    </a:lnTo>
                    <a:cubicBezTo>
                      <a:pt x="462809" y="804672"/>
                      <a:pt x="275129" y="719100"/>
                      <a:pt x="177974" y="544065"/>
                    </a:cubicBezTo>
                    <a:cubicBezTo>
                      <a:pt x="132944" y="477009"/>
                      <a:pt x="55626" y="470280"/>
                      <a:pt x="0" y="405765"/>
                    </a:cubicBezTo>
                    <a:cubicBezTo>
                      <a:pt x="77724" y="360300"/>
                      <a:pt x="96622" y="368811"/>
                      <a:pt x="180641" y="26556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120122"/>
                  </a:gs>
                  <a:gs pos="100000">
                    <a:srgbClr val="0C0669"/>
                  </a:gs>
                </a:gsLst>
                <a:lin ang="16200000" scaled="1"/>
                <a:tileRect/>
              </a:gradFill>
              <a:ln w="28575">
                <a:solidFill>
                  <a:schemeClr val="bg1">
                    <a:lumMod val="65000"/>
                  </a:schemeClr>
                </a:solidFill>
              </a:ln>
            </p:spPr>
            <p:style>
              <a:lnRef idx="0">
                <a:schemeClr val="accent1"/>
              </a:lnRef>
              <a:fillRef idx="3">
                <a:schemeClr val="accent1"/>
              </a:fillRef>
              <a:effectRef idx="3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sz="1600" dirty="0"/>
                  <a:t> </a:t>
                </a:r>
                <a:r>
                  <a:rPr lang="en-GB" sz="1600" dirty="0" err="1"/>
                  <a:t>Proceso</a:t>
                </a:r>
                <a:r>
                  <a:rPr lang="en-GB" sz="1600" dirty="0"/>
                  <a:t> de </a:t>
                </a:r>
                <a:r>
                  <a:rPr lang="en-GB" sz="1600" dirty="0" err="1"/>
                  <a:t>formación</a:t>
                </a:r>
                <a:r>
                  <a:rPr lang="en-GB" sz="1600" dirty="0"/>
                  <a:t> de </a:t>
                </a:r>
                <a:r>
                  <a:rPr lang="en-GB" sz="1600" dirty="0" err="1"/>
                  <a:t>estrellas</a:t>
                </a:r>
                <a:endParaRPr lang="en-GB" sz="1600" dirty="0"/>
              </a:p>
            </p:txBody>
          </p:sp>
          <p:sp>
            <p:nvSpPr>
              <p:cNvPr id="56" name="Rectangle 55"/>
              <p:cNvSpPr/>
              <p:nvPr/>
            </p:nvSpPr>
            <p:spPr>
              <a:xfrm>
                <a:off x="861488" y="3848561"/>
                <a:ext cx="412293" cy="415498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en-US" sz="2100" dirty="0">
                    <a:solidFill>
                      <a:schemeClr val="accent6"/>
                    </a:solidFill>
                  </a:rPr>
                  <a:t>A:</a:t>
                </a:r>
              </a:p>
            </p:txBody>
          </p:sp>
        </p:grpSp>
        <p:sp>
          <p:nvSpPr>
            <p:cNvPr id="143" name="Rectangle 142"/>
            <p:cNvSpPr/>
            <p:nvPr/>
          </p:nvSpPr>
          <p:spPr>
            <a:xfrm>
              <a:off x="1262560" y="3799809"/>
              <a:ext cx="3092702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endParaRPr lang="en-GB" altLang="en-US" sz="2800" dirty="0">
                <a:solidFill>
                  <a:schemeClr val="accent6"/>
                </a:solidFill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2031464" y="318550"/>
            <a:ext cx="891590" cy="593766"/>
            <a:chOff x="2042662" y="200761"/>
            <a:chExt cx="891590" cy="593766"/>
          </a:xfrm>
        </p:grpSpPr>
        <p:sp>
          <p:nvSpPr>
            <p:cNvPr id="96" name="Oval 95">
              <a:hlinkClick r:id="rId9" action="ppaction://hlinksldjump"/>
            </p:cNvPr>
            <p:cNvSpPr/>
            <p:nvPr/>
          </p:nvSpPr>
          <p:spPr>
            <a:xfrm>
              <a:off x="2049138" y="200761"/>
              <a:ext cx="878638" cy="593766"/>
            </a:xfrm>
            <a:prstGeom prst="ellipse">
              <a:avLst/>
            </a:prstGeom>
            <a:gradFill>
              <a:gsLst>
                <a:gs pos="0">
                  <a:srgbClr val="120122"/>
                </a:gs>
                <a:gs pos="64000">
                  <a:srgbClr val="0C0669"/>
                </a:gs>
              </a:gsLst>
              <a:lin ang="16200000" scaled="1"/>
            </a:gradFill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7" name="Rectangle 96"/>
            <p:cNvSpPr/>
            <p:nvPr/>
          </p:nvSpPr>
          <p:spPr>
            <a:xfrm>
              <a:off x="2042662" y="266811"/>
              <a:ext cx="891590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400" b="1" dirty="0">
                  <a:solidFill>
                    <a:schemeClr val="bg1">
                      <a:lumMod val="95000"/>
                    </a:schemeClr>
                  </a:solidFill>
                </a:rPr>
                <a:t>50:50</a:t>
              </a:r>
              <a:endParaRPr lang="en-US" sz="3200" b="1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pic>
        <p:nvPicPr>
          <p:cNvPr id="99" name="$1,000,000 Let's Play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269368" y="220158"/>
            <a:ext cx="487363" cy="487363"/>
          </a:xfrm>
          <a:prstGeom prst="rect">
            <a:avLst/>
          </a:prstGeom>
        </p:spPr>
      </p:pic>
      <p:sp>
        <p:nvSpPr>
          <p:cNvPr id="52" name="Rectangle 3">
            <a:hlinkClick r:id="rId11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12" action="ppaction://hlinksldjump"/>
              </a:rPr>
              <a:t>€200</a:t>
            </a:r>
          </a:p>
        </p:txBody>
      </p:sp>
    </p:spTree>
    <p:extLst>
      <p:ext uri="{BB962C8B-B14F-4D97-AF65-F5344CB8AC3E}">
        <p14:creationId xmlns:p14="http://schemas.microsoft.com/office/powerpoint/2010/main" val="19697428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0266" fill="hold"/>
                                        <p:tgtEl>
                                          <p:spTgt spid="9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9"/>
                </p:tgtEl>
              </p:cMediaNode>
            </p:audio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9" name="Rounded Rectangle 1">
            <a:hlinkClick r:id="rId5" action="ppaction://hlinksldjump"/>
          </p:cNvPr>
          <p:cNvSpPr/>
          <p:nvPr/>
        </p:nvSpPr>
        <p:spPr>
          <a:xfrm>
            <a:off x="732277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71" name="Rounded Rectangle 1">
            <a:hlinkClick r:id="rId5" action="ppaction://hlinksldjump"/>
          </p:cNvPr>
          <p:cNvSpPr/>
          <p:nvPr/>
        </p:nvSpPr>
        <p:spPr>
          <a:xfrm>
            <a:off x="4523098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grpSp>
        <p:nvGrpSpPr>
          <p:cNvPr id="4" name="Group 3"/>
          <p:cNvGrpSpPr/>
          <p:nvPr/>
        </p:nvGrpSpPr>
        <p:grpSpPr>
          <a:xfrm>
            <a:off x="4523099" y="3852223"/>
            <a:ext cx="3622985" cy="431169"/>
            <a:chOff x="4523099" y="3852223"/>
            <a:chExt cx="3622985" cy="431169"/>
          </a:xfrm>
        </p:grpSpPr>
        <p:sp>
          <p:nvSpPr>
            <p:cNvPr id="70" name="Rounded Rectangle 1">
              <a:hlinkClick r:id="rId6" action="ppaction://hlinksldjump"/>
            </p:cNvPr>
            <p:cNvSpPr/>
            <p:nvPr/>
          </p:nvSpPr>
          <p:spPr>
            <a:xfrm>
              <a:off x="4523099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s-ES" sz="1600" dirty="0"/>
                <a:t> Explosión que originó el Universo  </a:t>
              </a:r>
            </a:p>
          </p:txBody>
        </p:sp>
        <p:sp>
          <p:nvSpPr>
            <p:cNvPr id="59" name="Rectangle 58"/>
            <p:cNvSpPr/>
            <p:nvPr/>
          </p:nvSpPr>
          <p:spPr>
            <a:xfrm>
              <a:off x="4663979" y="3859574"/>
              <a:ext cx="402675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B:</a:t>
              </a:r>
            </a:p>
          </p:txBody>
        </p:sp>
      </p:grpSp>
      <p:sp>
        <p:nvSpPr>
          <p:cNvPr id="67" name="Rounded Rectangle 1">
            <a:hlinkClick r:id="rId5" action="ppaction://hlinksldjump"/>
          </p:cNvPr>
          <p:cNvSpPr/>
          <p:nvPr/>
        </p:nvSpPr>
        <p:spPr>
          <a:xfrm>
            <a:off x="732278" y="3852223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grpSp>
        <p:nvGrpSpPr>
          <p:cNvPr id="61" name="Group 60"/>
          <p:cNvGrpSpPr/>
          <p:nvPr/>
        </p:nvGrpSpPr>
        <p:grpSpPr>
          <a:xfrm>
            <a:off x="2031464" y="318550"/>
            <a:ext cx="891590" cy="593766"/>
            <a:chOff x="2042662" y="200761"/>
            <a:chExt cx="891590" cy="593766"/>
          </a:xfrm>
        </p:grpSpPr>
        <p:sp>
          <p:nvSpPr>
            <p:cNvPr id="96" name="Oval 95">
              <a:hlinkClick r:id="rId7" action="ppaction://hlinksldjump"/>
            </p:cNvPr>
            <p:cNvSpPr/>
            <p:nvPr/>
          </p:nvSpPr>
          <p:spPr>
            <a:xfrm>
              <a:off x="2049138" y="200761"/>
              <a:ext cx="878638" cy="593766"/>
            </a:xfrm>
            <a:prstGeom prst="ellipse">
              <a:avLst/>
            </a:prstGeom>
            <a:gradFill>
              <a:gsLst>
                <a:gs pos="0">
                  <a:srgbClr val="120122"/>
                </a:gs>
                <a:gs pos="64000">
                  <a:srgbClr val="0C0669"/>
                </a:gs>
              </a:gsLst>
              <a:lin ang="16200000" scaled="1"/>
            </a:gradFill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7" name="Rectangle 96"/>
            <p:cNvSpPr/>
            <p:nvPr/>
          </p:nvSpPr>
          <p:spPr>
            <a:xfrm>
              <a:off x="2042662" y="266811"/>
              <a:ext cx="891590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400" b="1" dirty="0">
                  <a:solidFill>
                    <a:schemeClr val="bg1">
                      <a:lumMod val="95000"/>
                    </a:schemeClr>
                  </a:solidFill>
                </a:rPr>
                <a:t>50:50</a:t>
              </a:r>
              <a:endParaRPr lang="en-US" sz="3200" b="1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sp>
        <p:nvSpPr>
          <p:cNvPr id="52" name="Multiply 51"/>
          <p:cNvSpPr/>
          <p:nvPr/>
        </p:nvSpPr>
        <p:spPr>
          <a:xfrm>
            <a:off x="2021304" y="97272"/>
            <a:ext cx="885114" cy="1016000"/>
          </a:xfrm>
          <a:prstGeom prst="mathMultiply">
            <a:avLst>
              <a:gd name="adj1" fmla="val 17781"/>
            </a:avLst>
          </a:prstGeom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6" name="Group 45"/>
          <p:cNvGrpSpPr/>
          <p:nvPr/>
        </p:nvGrpSpPr>
        <p:grpSpPr>
          <a:xfrm>
            <a:off x="4523098" y="4401429"/>
            <a:ext cx="3622985" cy="441190"/>
            <a:chOff x="4523098" y="4401429"/>
            <a:chExt cx="3622985" cy="441190"/>
          </a:xfrm>
        </p:grpSpPr>
        <p:sp>
          <p:nvSpPr>
            <p:cNvPr id="47" name="Rounded Rectangle 1">
              <a:hlinkClick r:id="rId5" action="ppaction://hlinksldjump"/>
            </p:cNvPr>
            <p:cNvSpPr/>
            <p:nvPr/>
          </p:nvSpPr>
          <p:spPr>
            <a:xfrm>
              <a:off x="4523098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600" dirty="0"/>
                <a:t>  </a:t>
              </a:r>
              <a:r>
                <a:rPr lang="en-GB" sz="1600" dirty="0" err="1"/>
                <a:t>Proceso</a:t>
              </a:r>
              <a:r>
                <a:rPr lang="en-GB" sz="1600" dirty="0"/>
                <a:t> de </a:t>
              </a:r>
              <a:r>
                <a:rPr lang="en-GB" sz="1600" dirty="0" err="1"/>
                <a:t>formación</a:t>
              </a:r>
              <a:r>
                <a:rPr lang="en-GB" sz="1600" dirty="0"/>
                <a:t> de </a:t>
              </a:r>
              <a:r>
                <a:rPr lang="en-GB" sz="1600" dirty="0" err="1"/>
                <a:t>planetas</a:t>
              </a:r>
              <a:endParaRPr lang="en-GB" sz="1600" dirty="0"/>
            </a:p>
          </p:txBody>
        </p:sp>
        <p:sp>
          <p:nvSpPr>
            <p:cNvPr id="48" name="Rectangle 47"/>
            <p:cNvSpPr/>
            <p:nvPr/>
          </p:nvSpPr>
          <p:spPr>
            <a:xfrm>
              <a:off x="4654362" y="4401429"/>
              <a:ext cx="421911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D:</a:t>
              </a:r>
            </a:p>
          </p:txBody>
        </p:sp>
      </p:grpSp>
      <p:sp>
        <p:nvSpPr>
          <p:cNvPr id="50" name="Rectangle 3">
            <a:hlinkClick r:id="rId8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9" action="ppaction://hlinksldjump"/>
              </a:rPr>
              <a:t>€200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376562" y="3080930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800" dirty="0">
                <a:solidFill>
                  <a:schemeClr val="accent6"/>
                </a:solidFill>
              </a:rPr>
              <a:t>3. ¿</a:t>
            </a:r>
            <a:r>
              <a:rPr lang="en-GB" altLang="en-US" sz="2800" dirty="0" err="1">
                <a:solidFill>
                  <a:schemeClr val="accent6"/>
                </a:solidFill>
              </a:rPr>
              <a:t>Qué</a:t>
            </a:r>
            <a:r>
              <a:rPr lang="en-GB" altLang="en-US" sz="2800" dirty="0">
                <a:solidFill>
                  <a:schemeClr val="accent6"/>
                </a:solidFill>
              </a:rPr>
              <a:t> es </a:t>
            </a:r>
            <a:r>
              <a:rPr lang="en-GB" altLang="en-US" sz="2800" dirty="0" err="1">
                <a:solidFill>
                  <a:schemeClr val="accent6"/>
                </a:solidFill>
              </a:rPr>
              <a:t>el</a:t>
            </a:r>
            <a:r>
              <a:rPr lang="en-GB" altLang="en-US" sz="2800" dirty="0">
                <a:solidFill>
                  <a:schemeClr val="accent6"/>
                </a:solidFill>
              </a:rPr>
              <a:t> </a:t>
            </a:r>
            <a:r>
              <a:rPr lang="en-GB" altLang="en-US" sz="2800" i="1" dirty="0">
                <a:solidFill>
                  <a:schemeClr val="accent6"/>
                </a:solidFill>
              </a:rPr>
              <a:t>Big Bang</a:t>
            </a:r>
            <a:r>
              <a:rPr lang="en-GB" altLang="en-US" sz="2800" dirty="0">
                <a:solidFill>
                  <a:schemeClr val="accent6"/>
                </a:solidFill>
              </a:rPr>
              <a:t>? </a:t>
            </a:r>
          </a:p>
        </p:txBody>
      </p:sp>
    </p:spTree>
    <p:extLst>
      <p:ext uri="{BB962C8B-B14F-4D97-AF65-F5344CB8AC3E}">
        <p14:creationId xmlns:p14="http://schemas.microsoft.com/office/powerpoint/2010/main" val="1921851555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grpSp>
        <p:nvGrpSpPr>
          <p:cNvPr id="6" name="Group 5"/>
          <p:cNvGrpSpPr/>
          <p:nvPr/>
        </p:nvGrpSpPr>
        <p:grpSpPr>
          <a:xfrm>
            <a:off x="732277" y="4401429"/>
            <a:ext cx="3622985" cy="441190"/>
            <a:chOff x="732277" y="4401429"/>
            <a:chExt cx="3622985" cy="441190"/>
          </a:xfrm>
        </p:grpSpPr>
        <p:sp>
          <p:nvSpPr>
            <p:cNvPr id="69" name="Rounded Rectangle 1">
              <a:hlinkClick r:id="rId7" action="ppaction://hlinksldjump"/>
            </p:cNvPr>
            <p:cNvSpPr/>
            <p:nvPr/>
          </p:nvSpPr>
          <p:spPr>
            <a:xfrm>
              <a:off x="732277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600" dirty="0"/>
                <a:t> </a:t>
              </a:r>
              <a:r>
                <a:rPr lang="en-GB" sz="1600" dirty="0" err="1"/>
                <a:t>Explosión</a:t>
              </a:r>
              <a:r>
                <a:rPr lang="en-GB" sz="1600" dirty="0"/>
                <a:t> que </a:t>
              </a:r>
              <a:r>
                <a:rPr lang="en-GB" sz="1600" dirty="0" err="1"/>
                <a:t>originó</a:t>
              </a:r>
              <a:r>
                <a:rPr lang="en-GB" sz="1600" dirty="0"/>
                <a:t> </a:t>
              </a:r>
              <a:r>
                <a:rPr lang="en-GB" sz="1600" dirty="0" err="1"/>
                <a:t>el</a:t>
              </a:r>
              <a:r>
                <a:rPr lang="en-GB" sz="1600" dirty="0"/>
                <a:t> Sist. Solar</a:t>
              </a:r>
            </a:p>
          </p:txBody>
        </p:sp>
        <p:sp>
          <p:nvSpPr>
            <p:cNvPr id="57" name="Rectangle 56"/>
            <p:cNvSpPr/>
            <p:nvPr/>
          </p:nvSpPr>
          <p:spPr>
            <a:xfrm>
              <a:off x="861488" y="4401429"/>
              <a:ext cx="401072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C: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523098" y="4401429"/>
            <a:ext cx="3622985" cy="441190"/>
            <a:chOff x="4523098" y="4401429"/>
            <a:chExt cx="3622985" cy="441190"/>
          </a:xfrm>
        </p:grpSpPr>
        <p:sp>
          <p:nvSpPr>
            <p:cNvPr id="71" name="Rounded Rectangle 1">
              <a:hlinkClick r:id="rId7" action="ppaction://hlinksldjump"/>
            </p:cNvPr>
            <p:cNvSpPr/>
            <p:nvPr/>
          </p:nvSpPr>
          <p:spPr>
            <a:xfrm>
              <a:off x="4523098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600" dirty="0"/>
                <a:t>  </a:t>
              </a:r>
              <a:r>
                <a:rPr lang="en-GB" sz="1600" dirty="0" err="1"/>
                <a:t>Proceso</a:t>
              </a:r>
              <a:r>
                <a:rPr lang="en-GB" sz="1600" dirty="0"/>
                <a:t> de </a:t>
              </a:r>
              <a:r>
                <a:rPr lang="en-GB" sz="1600" dirty="0" err="1"/>
                <a:t>formación</a:t>
              </a:r>
              <a:r>
                <a:rPr lang="en-GB" sz="1600" dirty="0"/>
                <a:t> de </a:t>
              </a:r>
              <a:r>
                <a:rPr lang="en-GB" sz="1600" dirty="0" err="1"/>
                <a:t>planetas</a:t>
              </a:r>
              <a:endParaRPr lang="en-GB" sz="1600" dirty="0"/>
            </a:p>
          </p:txBody>
        </p:sp>
        <p:sp>
          <p:nvSpPr>
            <p:cNvPr id="58" name="Rectangle 57"/>
            <p:cNvSpPr/>
            <p:nvPr/>
          </p:nvSpPr>
          <p:spPr>
            <a:xfrm>
              <a:off x="4654362" y="4401429"/>
              <a:ext cx="421911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D:</a:t>
              </a: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732277" y="3806389"/>
            <a:ext cx="3622985" cy="523220"/>
            <a:chOff x="732278" y="3799809"/>
            <a:chExt cx="3622985" cy="523220"/>
          </a:xfrm>
        </p:grpSpPr>
        <p:grpSp>
          <p:nvGrpSpPr>
            <p:cNvPr id="7" name="Group 6"/>
            <p:cNvGrpSpPr/>
            <p:nvPr/>
          </p:nvGrpSpPr>
          <p:grpSpPr>
            <a:xfrm>
              <a:off x="732278" y="3848561"/>
              <a:ext cx="3622985" cy="434831"/>
              <a:chOff x="732278" y="3848561"/>
              <a:chExt cx="3622985" cy="434831"/>
            </a:xfrm>
          </p:grpSpPr>
          <p:sp>
            <p:nvSpPr>
              <p:cNvPr id="67" name="Rounded Rectangle 1">
                <a:hlinkClick r:id="rId7" action="ppaction://hlinksldjump"/>
              </p:cNvPr>
              <p:cNvSpPr/>
              <p:nvPr/>
            </p:nvSpPr>
            <p:spPr>
              <a:xfrm>
                <a:off x="732278" y="3852223"/>
                <a:ext cx="3622985" cy="431169"/>
              </a:xfrm>
              <a:custGeom>
                <a:avLst/>
                <a:gdLst>
                  <a:gd name="connsiteX0" fmla="*/ 0 w 7215712"/>
                  <a:gd name="connsiteY0" fmla="*/ 134115 h 804672"/>
                  <a:gd name="connsiteX1" fmla="*/ 134115 w 7215712"/>
                  <a:gd name="connsiteY1" fmla="*/ 0 h 804672"/>
                  <a:gd name="connsiteX2" fmla="*/ 7081597 w 7215712"/>
                  <a:gd name="connsiteY2" fmla="*/ 0 h 804672"/>
                  <a:gd name="connsiteX3" fmla="*/ 7215712 w 7215712"/>
                  <a:gd name="connsiteY3" fmla="*/ 134115 h 804672"/>
                  <a:gd name="connsiteX4" fmla="*/ 7215712 w 7215712"/>
                  <a:gd name="connsiteY4" fmla="*/ 670557 h 804672"/>
                  <a:gd name="connsiteX5" fmla="*/ 7081597 w 7215712"/>
                  <a:gd name="connsiteY5" fmla="*/ 804672 h 804672"/>
                  <a:gd name="connsiteX6" fmla="*/ 134115 w 7215712"/>
                  <a:gd name="connsiteY6" fmla="*/ 804672 h 804672"/>
                  <a:gd name="connsiteX7" fmla="*/ 0 w 7215712"/>
                  <a:gd name="connsiteY7" fmla="*/ 670557 h 804672"/>
                  <a:gd name="connsiteX8" fmla="*/ 0 w 7215712"/>
                  <a:gd name="connsiteY8" fmla="*/ 134115 h 804672"/>
                  <a:gd name="connsiteX0" fmla="*/ 0 w 7410784"/>
                  <a:gd name="connsiteY0" fmla="*/ 195075 h 804672"/>
                  <a:gd name="connsiteX1" fmla="*/ 329187 w 7410784"/>
                  <a:gd name="connsiteY1" fmla="*/ 0 h 804672"/>
                  <a:gd name="connsiteX2" fmla="*/ 7276669 w 7410784"/>
                  <a:gd name="connsiteY2" fmla="*/ 0 h 804672"/>
                  <a:gd name="connsiteX3" fmla="*/ 7410784 w 7410784"/>
                  <a:gd name="connsiteY3" fmla="*/ 134115 h 804672"/>
                  <a:gd name="connsiteX4" fmla="*/ 7410784 w 7410784"/>
                  <a:gd name="connsiteY4" fmla="*/ 670557 h 804672"/>
                  <a:gd name="connsiteX5" fmla="*/ 7276669 w 7410784"/>
                  <a:gd name="connsiteY5" fmla="*/ 804672 h 804672"/>
                  <a:gd name="connsiteX6" fmla="*/ 329187 w 7410784"/>
                  <a:gd name="connsiteY6" fmla="*/ 804672 h 804672"/>
                  <a:gd name="connsiteX7" fmla="*/ 195072 w 7410784"/>
                  <a:gd name="connsiteY7" fmla="*/ 670557 h 804672"/>
                  <a:gd name="connsiteX8" fmla="*/ 0 w 7410784"/>
                  <a:gd name="connsiteY8" fmla="*/ 195075 h 804672"/>
                  <a:gd name="connsiteX0" fmla="*/ 54864 w 7465648"/>
                  <a:gd name="connsiteY0" fmla="*/ 195075 h 804672"/>
                  <a:gd name="connsiteX1" fmla="*/ 384051 w 7465648"/>
                  <a:gd name="connsiteY1" fmla="*/ 0 h 804672"/>
                  <a:gd name="connsiteX2" fmla="*/ 7331533 w 7465648"/>
                  <a:gd name="connsiteY2" fmla="*/ 0 h 804672"/>
                  <a:gd name="connsiteX3" fmla="*/ 7465648 w 7465648"/>
                  <a:gd name="connsiteY3" fmla="*/ 134115 h 804672"/>
                  <a:gd name="connsiteX4" fmla="*/ 7465648 w 7465648"/>
                  <a:gd name="connsiteY4" fmla="*/ 670557 h 804672"/>
                  <a:gd name="connsiteX5" fmla="*/ 7331533 w 7465648"/>
                  <a:gd name="connsiteY5" fmla="*/ 804672 h 804672"/>
                  <a:gd name="connsiteX6" fmla="*/ 384051 w 7465648"/>
                  <a:gd name="connsiteY6" fmla="*/ 804672 h 804672"/>
                  <a:gd name="connsiteX7" fmla="*/ 0 w 7465648"/>
                  <a:gd name="connsiteY7" fmla="*/ 536445 h 804672"/>
                  <a:gd name="connsiteX8" fmla="*/ 54864 w 7465648"/>
                  <a:gd name="connsiteY8" fmla="*/ 195075 h 804672"/>
                  <a:gd name="connsiteX0" fmla="*/ 54864 w 7465648"/>
                  <a:gd name="connsiteY0" fmla="*/ 195075 h 804672"/>
                  <a:gd name="connsiteX1" fmla="*/ 384051 w 7465648"/>
                  <a:gd name="connsiteY1" fmla="*/ 0 h 804672"/>
                  <a:gd name="connsiteX2" fmla="*/ 7331533 w 7465648"/>
                  <a:gd name="connsiteY2" fmla="*/ 0 h 804672"/>
                  <a:gd name="connsiteX3" fmla="*/ 7465648 w 7465648"/>
                  <a:gd name="connsiteY3" fmla="*/ 134115 h 804672"/>
                  <a:gd name="connsiteX4" fmla="*/ 7465648 w 7465648"/>
                  <a:gd name="connsiteY4" fmla="*/ 670557 h 804672"/>
                  <a:gd name="connsiteX5" fmla="*/ 7331533 w 7465648"/>
                  <a:gd name="connsiteY5" fmla="*/ 804672 h 804672"/>
                  <a:gd name="connsiteX6" fmla="*/ 298707 w 7465648"/>
                  <a:gd name="connsiteY6" fmla="*/ 804672 h 804672"/>
                  <a:gd name="connsiteX7" fmla="*/ 0 w 7465648"/>
                  <a:gd name="connsiteY7" fmla="*/ 536445 h 804672"/>
                  <a:gd name="connsiteX8" fmla="*/ 54864 w 7465648"/>
                  <a:gd name="connsiteY8" fmla="*/ 195075 h 804672"/>
                  <a:gd name="connsiteX0" fmla="*/ 79823 w 7490607"/>
                  <a:gd name="connsiteY0" fmla="*/ 195075 h 804672"/>
                  <a:gd name="connsiteX1" fmla="*/ 409010 w 7490607"/>
                  <a:gd name="connsiteY1" fmla="*/ 0 h 804672"/>
                  <a:gd name="connsiteX2" fmla="*/ 7356492 w 7490607"/>
                  <a:gd name="connsiteY2" fmla="*/ 0 h 804672"/>
                  <a:gd name="connsiteX3" fmla="*/ 7490607 w 7490607"/>
                  <a:gd name="connsiteY3" fmla="*/ 134115 h 804672"/>
                  <a:gd name="connsiteX4" fmla="*/ 7490607 w 7490607"/>
                  <a:gd name="connsiteY4" fmla="*/ 670557 h 804672"/>
                  <a:gd name="connsiteX5" fmla="*/ 7356492 w 7490607"/>
                  <a:gd name="connsiteY5" fmla="*/ 804672 h 804672"/>
                  <a:gd name="connsiteX6" fmla="*/ 323666 w 7490607"/>
                  <a:gd name="connsiteY6" fmla="*/ 804672 h 804672"/>
                  <a:gd name="connsiteX7" fmla="*/ 24959 w 7490607"/>
                  <a:gd name="connsiteY7" fmla="*/ 536445 h 804672"/>
                  <a:gd name="connsiteX8" fmla="*/ 16911 w 7490607"/>
                  <a:gd name="connsiteY8" fmla="*/ 396240 h 804672"/>
                  <a:gd name="connsiteX9" fmla="*/ 79823 w 7490607"/>
                  <a:gd name="connsiteY9" fmla="*/ 195075 h 804672"/>
                  <a:gd name="connsiteX0" fmla="*/ 270513 w 7681297"/>
                  <a:gd name="connsiteY0" fmla="*/ 195075 h 804672"/>
                  <a:gd name="connsiteX1" fmla="*/ 599700 w 7681297"/>
                  <a:gd name="connsiteY1" fmla="*/ 0 h 804672"/>
                  <a:gd name="connsiteX2" fmla="*/ 7547182 w 7681297"/>
                  <a:gd name="connsiteY2" fmla="*/ 0 h 804672"/>
                  <a:gd name="connsiteX3" fmla="*/ 7681297 w 7681297"/>
                  <a:gd name="connsiteY3" fmla="*/ 134115 h 804672"/>
                  <a:gd name="connsiteX4" fmla="*/ 7681297 w 7681297"/>
                  <a:gd name="connsiteY4" fmla="*/ 670557 h 804672"/>
                  <a:gd name="connsiteX5" fmla="*/ 7547182 w 7681297"/>
                  <a:gd name="connsiteY5" fmla="*/ 804672 h 804672"/>
                  <a:gd name="connsiteX6" fmla="*/ 514356 w 7681297"/>
                  <a:gd name="connsiteY6" fmla="*/ 804672 h 804672"/>
                  <a:gd name="connsiteX7" fmla="*/ 215649 w 7681297"/>
                  <a:gd name="connsiteY7" fmla="*/ 536445 h 804672"/>
                  <a:gd name="connsiteX8" fmla="*/ 337 w 7681297"/>
                  <a:gd name="connsiteY8" fmla="*/ 426720 h 804672"/>
                  <a:gd name="connsiteX9" fmla="*/ 270513 w 7681297"/>
                  <a:gd name="connsiteY9" fmla="*/ 195075 h 804672"/>
                  <a:gd name="connsiteX0" fmla="*/ 270550 w 7681334"/>
                  <a:gd name="connsiteY0" fmla="*/ 195075 h 804672"/>
                  <a:gd name="connsiteX1" fmla="*/ 599737 w 7681334"/>
                  <a:gd name="connsiteY1" fmla="*/ 0 h 804672"/>
                  <a:gd name="connsiteX2" fmla="*/ 7547219 w 7681334"/>
                  <a:gd name="connsiteY2" fmla="*/ 0 h 804672"/>
                  <a:gd name="connsiteX3" fmla="*/ 7681334 w 7681334"/>
                  <a:gd name="connsiteY3" fmla="*/ 134115 h 804672"/>
                  <a:gd name="connsiteX4" fmla="*/ 7681334 w 7681334"/>
                  <a:gd name="connsiteY4" fmla="*/ 670557 h 804672"/>
                  <a:gd name="connsiteX5" fmla="*/ 7547219 w 7681334"/>
                  <a:gd name="connsiteY5" fmla="*/ 804672 h 804672"/>
                  <a:gd name="connsiteX6" fmla="*/ 514393 w 7681334"/>
                  <a:gd name="connsiteY6" fmla="*/ 804672 h 804672"/>
                  <a:gd name="connsiteX7" fmla="*/ 197398 w 7681334"/>
                  <a:gd name="connsiteY7" fmla="*/ 566925 h 804672"/>
                  <a:gd name="connsiteX8" fmla="*/ 374 w 7681334"/>
                  <a:gd name="connsiteY8" fmla="*/ 426720 h 804672"/>
                  <a:gd name="connsiteX9" fmla="*/ 270550 w 7681334"/>
                  <a:gd name="connsiteY9" fmla="*/ 195075 h 804672"/>
                  <a:gd name="connsiteX0" fmla="*/ 293365 w 7704149"/>
                  <a:gd name="connsiteY0" fmla="*/ 195075 h 804672"/>
                  <a:gd name="connsiteX1" fmla="*/ 622552 w 7704149"/>
                  <a:gd name="connsiteY1" fmla="*/ 0 h 804672"/>
                  <a:gd name="connsiteX2" fmla="*/ 7570034 w 7704149"/>
                  <a:gd name="connsiteY2" fmla="*/ 0 h 804672"/>
                  <a:gd name="connsiteX3" fmla="*/ 7704149 w 7704149"/>
                  <a:gd name="connsiteY3" fmla="*/ 134115 h 804672"/>
                  <a:gd name="connsiteX4" fmla="*/ 7704149 w 7704149"/>
                  <a:gd name="connsiteY4" fmla="*/ 670557 h 804672"/>
                  <a:gd name="connsiteX5" fmla="*/ 7570034 w 7704149"/>
                  <a:gd name="connsiteY5" fmla="*/ 804672 h 804672"/>
                  <a:gd name="connsiteX6" fmla="*/ 537208 w 7704149"/>
                  <a:gd name="connsiteY6" fmla="*/ 804672 h 804672"/>
                  <a:gd name="connsiteX7" fmla="*/ 220213 w 7704149"/>
                  <a:gd name="connsiteY7" fmla="*/ 566925 h 804672"/>
                  <a:gd name="connsiteX8" fmla="*/ 329 w 7704149"/>
                  <a:gd name="connsiteY8" fmla="*/ 405765 h 804672"/>
                  <a:gd name="connsiteX9" fmla="*/ 293365 w 7704149"/>
                  <a:gd name="connsiteY9" fmla="*/ 195075 h 804672"/>
                  <a:gd name="connsiteX0" fmla="*/ 293365 w 7704149"/>
                  <a:gd name="connsiteY0" fmla="*/ 195075 h 804672"/>
                  <a:gd name="connsiteX1" fmla="*/ 622552 w 7704149"/>
                  <a:gd name="connsiteY1" fmla="*/ 0 h 804672"/>
                  <a:gd name="connsiteX2" fmla="*/ 7570034 w 7704149"/>
                  <a:gd name="connsiteY2" fmla="*/ 0 h 804672"/>
                  <a:gd name="connsiteX3" fmla="*/ 7704149 w 7704149"/>
                  <a:gd name="connsiteY3" fmla="*/ 134115 h 804672"/>
                  <a:gd name="connsiteX4" fmla="*/ 7704149 w 7704149"/>
                  <a:gd name="connsiteY4" fmla="*/ 670557 h 804672"/>
                  <a:gd name="connsiteX5" fmla="*/ 7570034 w 7704149"/>
                  <a:gd name="connsiteY5" fmla="*/ 804672 h 804672"/>
                  <a:gd name="connsiteX6" fmla="*/ 537208 w 7704149"/>
                  <a:gd name="connsiteY6" fmla="*/ 804672 h 804672"/>
                  <a:gd name="connsiteX7" fmla="*/ 220213 w 7704149"/>
                  <a:gd name="connsiteY7" fmla="*/ 566925 h 804672"/>
                  <a:gd name="connsiteX8" fmla="*/ 329 w 7704149"/>
                  <a:gd name="connsiteY8" fmla="*/ 405765 h 804672"/>
                  <a:gd name="connsiteX9" fmla="*/ 293365 w 7704149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19884 w 7703820"/>
                  <a:gd name="connsiteY7" fmla="*/ 566925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604694 w 7703820"/>
                  <a:gd name="connsiteY7" fmla="*/ 43548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634031 w 7703820"/>
                  <a:gd name="connsiteY0" fmla="*/ 36652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634031 w 7703820"/>
                  <a:gd name="connsiteY9" fmla="*/ 366525 h 804672"/>
                  <a:gd name="connsiteX0" fmla="*/ 232076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2076 w 7703820"/>
                  <a:gd name="connsiteY9" fmla="*/ 265560 h 804672"/>
                  <a:gd name="connsiteX0" fmla="*/ 232076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2076 w 7703820"/>
                  <a:gd name="connsiteY9" fmla="*/ 265560 h 804672"/>
                  <a:gd name="connsiteX0" fmla="*/ 190166 w 7703820"/>
                  <a:gd name="connsiteY0" fmla="*/ 2712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90166 w 7703820"/>
                  <a:gd name="connsiteY9" fmla="*/ 271275 h 804672"/>
                  <a:gd name="connsiteX0" fmla="*/ 190166 w 7703820"/>
                  <a:gd name="connsiteY0" fmla="*/ 2712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90166 w 7703820"/>
                  <a:gd name="connsiteY9" fmla="*/ 271275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97024 w 7703820"/>
                  <a:gd name="connsiteY7" fmla="*/ 530730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97024 w 7703820"/>
                  <a:gd name="connsiteY7" fmla="*/ 530730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10359 w 7703820"/>
                  <a:gd name="connsiteY7" fmla="*/ 55930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77974 w 7703820"/>
                  <a:gd name="connsiteY7" fmla="*/ 54406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818120"/>
                  <a:gd name="connsiteY0" fmla="*/ 265560 h 804672"/>
                  <a:gd name="connsiteX1" fmla="*/ 622223 w 7818120"/>
                  <a:gd name="connsiteY1" fmla="*/ 0 h 804672"/>
                  <a:gd name="connsiteX2" fmla="*/ 7569705 w 7818120"/>
                  <a:gd name="connsiteY2" fmla="*/ 0 h 804672"/>
                  <a:gd name="connsiteX3" fmla="*/ 7818120 w 7818120"/>
                  <a:gd name="connsiteY3" fmla="*/ 179835 h 804672"/>
                  <a:gd name="connsiteX4" fmla="*/ 7703820 w 7818120"/>
                  <a:gd name="connsiteY4" fmla="*/ 670557 h 804672"/>
                  <a:gd name="connsiteX5" fmla="*/ 7569705 w 7818120"/>
                  <a:gd name="connsiteY5" fmla="*/ 804672 h 804672"/>
                  <a:gd name="connsiteX6" fmla="*/ 536879 w 7818120"/>
                  <a:gd name="connsiteY6" fmla="*/ 804672 h 804672"/>
                  <a:gd name="connsiteX7" fmla="*/ 177974 w 7818120"/>
                  <a:gd name="connsiteY7" fmla="*/ 544065 h 804672"/>
                  <a:gd name="connsiteX8" fmla="*/ 0 w 7818120"/>
                  <a:gd name="connsiteY8" fmla="*/ 405765 h 804672"/>
                  <a:gd name="connsiteX9" fmla="*/ 180641 w 7818120"/>
                  <a:gd name="connsiteY9" fmla="*/ 265560 h 804672"/>
                  <a:gd name="connsiteX0" fmla="*/ 180641 w 7886700"/>
                  <a:gd name="connsiteY0" fmla="*/ 265560 h 804672"/>
                  <a:gd name="connsiteX1" fmla="*/ 622223 w 7886700"/>
                  <a:gd name="connsiteY1" fmla="*/ 0 h 804672"/>
                  <a:gd name="connsiteX2" fmla="*/ 7569705 w 7886700"/>
                  <a:gd name="connsiteY2" fmla="*/ 0 h 804672"/>
                  <a:gd name="connsiteX3" fmla="*/ 7818120 w 7886700"/>
                  <a:gd name="connsiteY3" fmla="*/ 179835 h 804672"/>
                  <a:gd name="connsiteX4" fmla="*/ 7886700 w 7886700"/>
                  <a:gd name="connsiteY4" fmla="*/ 685797 h 804672"/>
                  <a:gd name="connsiteX5" fmla="*/ 7569705 w 7886700"/>
                  <a:gd name="connsiteY5" fmla="*/ 804672 h 804672"/>
                  <a:gd name="connsiteX6" fmla="*/ 536879 w 7886700"/>
                  <a:gd name="connsiteY6" fmla="*/ 804672 h 804672"/>
                  <a:gd name="connsiteX7" fmla="*/ 177974 w 7886700"/>
                  <a:gd name="connsiteY7" fmla="*/ 544065 h 804672"/>
                  <a:gd name="connsiteX8" fmla="*/ 0 w 7886700"/>
                  <a:gd name="connsiteY8" fmla="*/ 405765 h 804672"/>
                  <a:gd name="connsiteX9" fmla="*/ 180641 w 7886700"/>
                  <a:gd name="connsiteY9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18120 w 8107681"/>
                  <a:gd name="connsiteY3" fmla="*/ 1798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322820 w 8107681"/>
                  <a:gd name="connsiteY3" fmla="*/ 40081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597140 w 8107681"/>
                  <a:gd name="connsiteY5" fmla="*/ 28955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019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5280 w 8107681"/>
                  <a:gd name="connsiteY5" fmla="*/ 63436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5280 w 8107681"/>
                  <a:gd name="connsiteY5" fmla="*/ 63436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736"/>
                  <a:gd name="connsiteX1" fmla="*/ 622223 w 8107681"/>
                  <a:gd name="connsiteY1" fmla="*/ 0 h 804736"/>
                  <a:gd name="connsiteX2" fmla="*/ 7569705 w 8107681"/>
                  <a:gd name="connsiteY2" fmla="*/ 0 h 804736"/>
                  <a:gd name="connsiteX3" fmla="*/ 7848600 w 8107681"/>
                  <a:gd name="connsiteY3" fmla="*/ 141735 h 804736"/>
                  <a:gd name="connsiteX4" fmla="*/ 8107681 w 8107681"/>
                  <a:gd name="connsiteY4" fmla="*/ 408432 h 804736"/>
                  <a:gd name="connsiteX5" fmla="*/ 7955280 w 8107681"/>
                  <a:gd name="connsiteY5" fmla="*/ 634362 h 804736"/>
                  <a:gd name="connsiteX6" fmla="*/ 7569705 w 8107681"/>
                  <a:gd name="connsiteY6" fmla="*/ 804672 h 804736"/>
                  <a:gd name="connsiteX7" fmla="*/ 536879 w 8107681"/>
                  <a:gd name="connsiteY7" fmla="*/ 804672 h 804736"/>
                  <a:gd name="connsiteX8" fmla="*/ 177974 w 8107681"/>
                  <a:gd name="connsiteY8" fmla="*/ 544065 h 804736"/>
                  <a:gd name="connsiteX9" fmla="*/ 0 w 8107681"/>
                  <a:gd name="connsiteY9" fmla="*/ 405765 h 804736"/>
                  <a:gd name="connsiteX10" fmla="*/ 180641 w 8107681"/>
                  <a:gd name="connsiteY10" fmla="*/ 265560 h 804736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98130 w 8107681"/>
                  <a:gd name="connsiteY5" fmla="*/ 56578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705725 w 8107681"/>
                  <a:gd name="connsiteY5" fmla="*/ 45148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69555 w 8107681"/>
                  <a:gd name="connsiteY5" fmla="*/ 62293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69555 w 8107681"/>
                  <a:gd name="connsiteY5" fmla="*/ 62293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656195 w 8107681"/>
                  <a:gd name="connsiteY3" fmla="*/ 31699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656195 w 8107681"/>
                  <a:gd name="connsiteY3" fmla="*/ 31699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03845 w 8107681"/>
                  <a:gd name="connsiteY3" fmla="*/ 21031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03845 w 8107681"/>
                  <a:gd name="connsiteY3" fmla="*/ 21031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22895 w 8107681"/>
                  <a:gd name="connsiteY3" fmla="*/ 21412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3850 w 8128636"/>
                  <a:gd name="connsiteY5" fmla="*/ 53720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128636" h="804672">
                    <a:moveTo>
                      <a:pt x="180641" y="265560"/>
                    </a:moveTo>
                    <a:cubicBezTo>
                      <a:pt x="308276" y="56235"/>
                      <a:pt x="548153" y="0"/>
                      <a:pt x="622223" y="0"/>
                    </a:cubicBezTo>
                    <a:lnTo>
                      <a:pt x="7569705" y="0"/>
                    </a:lnTo>
                    <a:cubicBezTo>
                      <a:pt x="7643775" y="0"/>
                      <a:pt x="7827645" y="40995"/>
                      <a:pt x="7922895" y="214125"/>
                    </a:cubicBezTo>
                    <a:cubicBezTo>
                      <a:pt x="8027035" y="356999"/>
                      <a:pt x="8083551" y="339853"/>
                      <a:pt x="8128636" y="387477"/>
                    </a:cubicBezTo>
                    <a:cubicBezTo>
                      <a:pt x="8085456" y="434212"/>
                      <a:pt x="8059420" y="431417"/>
                      <a:pt x="7940040" y="554352"/>
                    </a:cubicBezTo>
                    <a:cubicBezTo>
                      <a:pt x="7797165" y="763677"/>
                      <a:pt x="7643775" y="804672"/>
                      <a:pt x="7569705" y="804672"/>
                    </a:cubicBezTo>
                    <a:lnTo>
                      <a:pt x="536879" y="804672"/>
                    </a:lnTo>
                    <a:cubicBezTo>
                      <a:pt x="462809" y="804672"/>
                      <a:pt x="275129" y="719100"/>
                      <a:pt x="177974" y="544065"/>
                    </a:cubicBezTo>
                    <a:cubicBezTo>
                      <a:pt x="132944" y="477009"/>
                      <a:pt x="55626" y="470280"/>
                      <a:pt x="0" y="405765"/>
                    </a:cubicBezTo>
                    <a:cubicBezTo>
                      <a:pt x="77724" y="360300"/>
                      <a:pt x="96622" y="368811"/>
                      <a:pt x="180641" y="26556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120122"/>
                  </a:gs>
                  <a:gs pos="100000">
                    <a:srgbClr val="0C0669"/>
                  </a:gs>
                </a:gsLst>
                <a:lin ang="16200000" scaled="1"/>
                <a:tileRect/>
              </a:gradFill>
              <a:ln w="28575">
                <a:solidFill>
                  <a:schemeClr val="bg1">
                    <a:lumMod val="65000"/>
                  </a:schemeClr>
                </a:solidFill>
              </a:ln>
            </p:spPr>
            <p:style>
              <a:lnRef idx="0">
                <a:schemeClr val="accent1"/>
              </a:lnRef>
              <a:fillRef idx="3">
                <a:schemeClr val="accent1"/>
              </a:fillRef>
              <a:effectRef idx="3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s-ES" sz="1600" dirty="0"/>
                  <a:t>Proceso</a:t>
                </a:r>
                <a:r>
                  <a:rPr lang="en-GB" sz="1600" dirty="0"/>
                  <a:t> de </a:t>
                </a:r>
                <a:r>
                  <a:rPr lang="en-GB" sz="1600" dirty="0" err="1"/>
                  <a:t>formación</a:t>
                </a:r>
                <a:r>
                  <a:rPr lang="en-GB" sz="1600" dirty="0"/>
                  <a:t> de </a:t>
                </a:r>
                <a:r>
                  <a:rPr lang="en-GB" sz="1600" dirty="0" err="1"/>
                  <a:t>estrellas</a:t>
                </a:r>
                <a:endParaRPr lang="en-GB" sz="1600" dirty="0"/>
              </a:p>
            </p:txBody>
          </p:sp>
          <p:sp>
            <p:nvSpPr>
              <p:cNvPr id="56" name="Rectangle 55"/>
              <p:cNvSpPr/>
              <p:nvPr/>
            </p:nvSpPr>
            <p:spPr>
              <a:xfrm>
                <a:off x="861488" y="3848561"/>
                <a:ext cx="412293" cy="415498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en-US" sz="2100" dirty="0">
                    <a:solidFill>
                      <a:schemeClr val="accent6"/>
                    </a:solidFill>
                  </a:rPr>
                  <a:t>A:</a:t>
                </a:r>
              </a:p>
            </p:txBody>
          </p:sp>
        </p:grpSp>
        <p:sp>
          <p:nvSpPr>
            <p:cNvPr id="143" name="Rectangle 142"/>
            <p:cNvSpPr/>
            <p:nvPr/>
          </p:nvSpPr>
          <p:spPr>
            <a:xfrm>
              <a:off x="1262560" y="3799809"/>
              <a:ext cx="3092702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endParaRPr lang="en-GB" altLang="en-US" sz="2800" dirty="0">
                <a:solidFill>
                  <a:schemeClr val="accent6"/>
                </a:solidFill>
              </a:endParaRPr>
            </a:p>
          </p:txBody>
        </p:sp>
      </p:grpSp>
      <p:grpSp>
        <p:nvGrpSpPr>
          <p:cNvPr id="150" name="Group 149"/>
          <p:cNvGrpSpPr/>
          <p:nvPr/>
        </p:nvGrpSpPr>
        <p:grpSpPr>
          <a:xfrm>
            <a:off x="4523098" y="3820560"/>
            <a:ext cx="3622985" cy="461665"/>
            <a:chOff x="732278" y="3830771"/>
            <a:chExt cx="3622985" cy="461665"/>
          </a:xfrm>
        </p:grpSpPr>
        <p:grpSp>
          <p:nvGrpSpPr>
            <p:cNvPr id="151" name="Group 150"/>
            <p:cNvGrpSpPr/>
            <p:nvPr/>
          </p:nvGrpSpPr>
          <p:grpSpPr>
            <a:xfrm>
              <a:off x="732278" y="3848561"/>
              <a:ext cx="3622985" cy="434831"/>
              <a:chOff x="732278" y="3848561"/>
              <a:chExt cx="3622985" cy="434831"/>
            </a:xfrm>
          </p:grpSpPr>
          <p:sp>
            <p:nvSpPr>
              <p:cNvPr id="153" name="Rounded Rectangle 1">
                <a:hlinkClick r:id="rId8" action="ppaction://hlinksldjump"/>
              </p:cNvPr>
              <p:cNvSpPr/>
              <p:nvPr/>
            </p:nvSpPr>
            <p:spPr>
              <a:xfrm>
                <a:off x="732278" y="3852223"/>
                <a:ext cx="3622985" cy="431169"/>
              </a:xfrm>
              <a:custGeom>
                <a:avLst/>
                <a:gdLst>
                  <a:gd name="connsiteX0" fmla="*/ 0 w 7215712"/>
                  <a:gd name="connsiteY0" fmla="*/ 134115 h 804672"/>
                  <a:gd name="connsiteX1" fmla="*/ 134115 w 7215712"/>
                  <a:gd name="connsiteY1" fmla="*/ 0 h 804672"/>
                  <a:gd name="connsiteX2" fmla="*/ 7081597 w 7215712"/>
                  <a:gd name="connsiteY2" fmla="*/ 0 h 804672"/>
                  <a:gd name="connsiteX3" fmla="*/ 7215712 w 7215712"/>
                  <a:gd name="connsiteY3" fmla="*/ 134115 h 804672"/>
                  <a:gd name="connsiteX4" fmla="*/ 7215712 w 7215712"/>
                  <a:gd name="connsiteY4" fmla="*/ 670557 h 804672"/>
                  <a:gd name="connsiteX5" fmla="*/ 7081597 w 7215712"/>
                  <a:gd name="connsiteY5" fmla="*/ 804672 h 804672"/>
                  <a:gd name="connsiteX6" fmla="*/ 134115 w 7215712"/>
                  <a:gd name="connsiteY6" fmla="*/ 804672 h 804672"/>
                  <a:gd name="connsiteX7" fmla="*/ 0 w 7215712"/>
                  <a:gd name="connsiteY7" fmla="*/ 670557 h 804672"/>
                  <a:gd name="connsiteX8" fmla="*/ 0 w 7215712"/>
                  <a:gd name="connsiteY8" fmla="*/ 134115 h 804672"/>
                  <a:gd name="connsiteX0" fmla="*/ 0 w 7410784"/>
                  <a:gd name="connsiteY0" fmla="*/ 195075 h 804672"/>
                  <a:gd name="connsiteX1" fmla="*/ 329187 w 7410784"/>
                  <a:gd name="connsiteY1" fmla="*/ 0 h 804672"/>
                  <a:gd name="connsiteX2" fmla="*/ 7276669 w 7410784"/>
                  <a:gd name="connsiteY2" fmla="*/ 0 h 804672"/>
                  <a:gd name="connsiteX3" fmla="*/ 7410784 w 7410784"/>
                  <a:gd name="connsiteY3" fmla="*/ 134115 h 804672"/>
                  <a:gd name="connsiteX4" fmla="*/ 7410784 w 7410784"/>
                  <a:gd name="connsiteY4" fmla="*/ 670557 h 804672"/>
                  <a:gd name="connsiteX5" fmla="*/ 7276669 w 7410784"/>
                  <a:gd name="connsiteY5" fmla="*/ 804672 h 804672"/>
                  <a:gd name="connsiteX6" fmla="*/ 329187 w 7410784"/>
                  <a:gd name="connsiteY6" fmla="*/ 804672 h 804672"/>
                  <a:gd name="connsiteX7" fmla="*/ 195072 w 7410784"/>
                  <a:gd name="connsiteY7" fmla="*/ 670557 h 804672"/>
                  <a:gd name="connsiteX8" fmla="*/ 0 w 7410784"/>
                  <a:gd name="connsiteY8" fmla="*/ 195075 h 804672"/>
                  <a:gd name="connsiteX0" fmla="*/ 54864 w 7465648"/>
                  <a:gd name="connsiteY0" fmla="*/ 195075 h 804672"/>
                  <a:gd name="connsiteX1" fmla="*/ 384051 w 7465648"/>
                  <a:gd name="connsiteY1" fmla="*/ 0 h 804672"/>
                  <a:gd name="connsiteX2" fmla="*/ 7331533 w 7465648"/>
                  <a:gd name="connsiteY2" fmla="*/ 0 h 804672"/>
                  <a:gd name="connsiteX3" fmla="*/ 7465648 w 7465648"/>
                  <a:gd name="connsiteY3" fmla="*/ 134115 h 804672"/>
                  <a:gd name="connsiteX4" fmla="*/ 7465648 w 7465648"/>
                  <a:gd name="connsiteY4" fmla="*/ 670557 h 804672"/>
                  <a:gd name="connsiteX5" fmla="*/ 7331533 w 7465648"/>
                  <a:gd name="connsiteY5" fmla="*/ 804672 h 804672"/>
                  <a:gd name="connsiteX6" fmla="*/ 384051 w 7465648"/>
                  <a:gd name="connsiteY6" fmla="*/ 804672 h 804672"/>
                  <a:gd name="connsiteX7" fmla="*/ 0 w 7465648"/>
                  <a:gd name="connsiteY7" fmla="*/ 536445 h 804672"/>
                  <a:gd name="connsiteX8" fmla="*/ 54864 w 7465648"/>
                  <a:gd name="connsiteY8" fmla="*/ 195075 h 804672"/>
                  <a:gd name="connsiteX0" fmla="*/ 54864 w 7465648"/>
                  <a:gd name="connsiteY0" fmla="*/ 195075 h 804672"/>
                  <a:gd name="connsiteX1" fmla="*/ 384051 w 7465648"/>
                  <a:gd name="connsiteY1" fmla="*/ 0 h 804672"/>
                  <a:gd name="connsiteX2" fmla="*/ 7331533 w 7465648"/>
                  <a:gd name="connsiteY2" fmla="*/ 0 h 804672"/>
                  <a:gd name="connsiteX3" fmla="*/ 7465648 w 7465648"/>
                  <a:gd name="connsiteY3" fmla="*/ 134115 h 804672"/>
                  <a:gd name="connsiteX4" fmla="*/ 7465648 w 7465648"/>
                  <a:gd name="connsiteY4" fmla="*/ 670557 h 804672"/>
                  <a:gd name="connsiteX5" fmla="*/ 7331533 w 7465648"/>
                  <a:gd name="connsiteY5" fmla="*/ 804672 h 804672"/>
                  <a:gd name="connsiteX6" fmla="*/ 298707 w 7465648"/>
                  <a:gd name="connsiteY6" fmla="*/ 804672 h 804672"/>
                  <a:gd name="connsiteX7" fmla="*/ 0 w 7465648"/>
                  <a:gd name="connsiteY7" fmla="*/ 536445 h 804672"/>
                  <a:gd name="connsiteX8" fmla="*/ 54864 w 7465648"/>
                  <a:gd name="connsiteY8" fmla="*/ 195075 h 804672"/>
                  <a:gd name="connsiteX0" fmla="*/ 79823 w 7490607"/>
                  <a:gd name="connsiteY0" fmla="*/ 195075 h 804672"/>
                  <a:gd name="connsiteX1" fmla="*/ 409010 w 7490607"/>
                  <a:gd name="connsiteY1" fmla="*/ 0 h 804672"/>
                  <a:gd name="connsiteX2" fmla="*/ 7356492 w 7490607"/>
                  <a:gd name="connsiteY2" fmla="*/ 0 h 804672"/>
                  <a:gd name="connsiteX3" fmla="*/ 7490607 w 7490607"/>
                  <a:gd name="connsiteY3" fmla="*/ 134115 h 804672"/>
                  <a:gd name="connsiteX4" fmla="*/ 7490607 w 7490607"/>
                  <a:gd name="connsiteY4" fmla="*/ 670557 h 804672"/>
                  <a:gd name="connsiteX5" fmla="*/ 7356492 w 7490607"/>
                  <a:gd name="connsiteY5" fmla="*/ 804672 h 804672"/>
                  <a:gd name="connsiteX6" fmla="*/ 323666 w 7490607"/>
                  <a:gd name="connsiteY6" fmla="*/ 804672 h 804672"/>
                  <a:gd name="connsiteX7" fmla="*/ 24959 w 7490607"/>
                  <a:gd name="connsiteY7" fmla="*/ 536445 h 804672"/>
                  <a:gd name="connsiteX8" fmla="*/ 16911 w 7490607"/>
                  <a:gd name="connsiteY8" fmla="*/ 396240 h 804672"/>
                  <a:gd name="connsiteX9" fmla="*/ 79823 w 7490607"/>
                  <a:gd name="connsiteY9" fmla="*/ 195075 h 804672"/>
                  <a:gd name="connsiteX0" fmla="*/ 270513 w 7681297"/>
                  <a:gd name="connsiteY0" fmla="*/ 195075 h 804672"/>
                  <a:gd name="connsiteX1" fmla="*/ 599700 w 7681297"/>
                  <a:gd name="connsiteY1" fmla="*/ 0 h 804672"/>
                  <a:gd name="connsiteX2" fmla="*/ 7547182 w 7681297"/>
                  <a:gd name="connsiteY2" fmla="*/ 0 h 804672"/>
                  <a:gd name="connsiteX3" fmla="*/ 7681297 w 7681297"/>
                  <a:gd name="connsiteY3" fmla="*/ 134115 h 804672"/>
                  <a:gd name="connsiteX4" fmla="*/ 7681297 w 7681297"/>
                  <a:gd name="connsiteY4" fmla="*/ 670557 h 804672"/>
                  <a:gd name="connsiteX5" fmla="*/ 7547182 w 7681297"/>
                  <a:gd name="connsiteY5" fmla="*/ 804672 h 804672"/>
                  <a:gd name="connsiteX6" fmla="*/ 514356 w 7681297"/>
                  <a:gd name="connsiteY6" fmla="*/ 804672 h 804672"/>
                  <a:gd name="connsiteX7" fmla="*/ 215649 w 7681297"/>
                  <a:gd name="connsiteY7" fmla="*/ 536445 h 804672"/>
                  <a:gd name="connsiteX8" fmla="*/ 337 w 7681297"/>
                  <a:gd name="connsiteY8" fmla="*/ 426720 h 804672"/>
                  <a:gd name="connsiteX9" fmla="*/ 270513 w 7681297"/>
                  <a:gd name="connsiteY9" fmla="*/ 195075 h 804672"/>
                  <a:gd name="connsiteX0" fmla="*/ 270550 w 7681334"/>
                  <a:gd name="connsiteY0" fmla="*/ 195075 h 804672"/>
                  <a:gd name="connsiteX1" fmla="*/ 599737 w 7681334"/>
                  <a:gd name="connsiteY1" fmla="*/ 0 h 804672"/>
                  <a:gd name="connsiteX2" fmla="*/ 7547219 w 7681334"/>
                  <a:gd name="connsiteY2" fmla="*/ 0 h 804672"/>
                  <a:gd name="connsiteX3" fmla="*/ 7681334 w 7681334"/>
                  <a:gd name="connsiteY3" fmla="*/ 134115 h 804672"/>
                  <a:gd name="connsiteX4" fmla="*/ 7681334 w 7681334"/>
                  <a:gd name="connsiteY4" fmla="*/ 670557 h 804672"/>
                  <a:gd name="connsiteX5" fmla="*/ 7547219 w 7681334"/>
                  <a:gd name="connsiteY5" fmla="*/ 804672 h 804672"/>
                  <a:gd name="connsiteX6" fmla="*/ 514393 w 7681334"/>
                  <a:gd name="connsiteY6" fmla="*/ 804672 h 804672"/>
                  <a:gd name="connsiteX7" fmla="*/ 197398 w 7681334"/>
                  <a:gd name="connsiteY7" fmla="*/ 566925 h 804672"/>
                  <a:gd name="connsiteX8" fmla="*/ 374 w 7681334"/>
                  <a:gd name="connsiteY8" fmla="*/ 426720 h 804672"/>
                  <a:gd name="connsiteX9" fmla="*/ 270550 w 7681334"/>
                  <a:gd name="connsiteY9" fmla="*/ 195075 h 804672"/>
                  <a:gd name="connsiteX0" fmla="*/ 293365 w 7704149"/>
                  <a:gd name="connsiteY0" fmla="*/ 195075 h 804672"/>
                  <a:gd name="connsiteX1" fmla="*/ 622552 w 7704149"/>
                  <a:gd name="connsiteY1" fmla="*/ 0 h 804672"/>
                  <a:gd name="connsiteX2" fmla="*/ 7570034 w 7704149"/>
                  <a:gd name="connsiteY2" fmla="*/ 0 h 804672"/>
                  <a:gd name="connsiteX3" fmla="*/ 7704149 w 7704149"/>
                  <a:gd name="connsiteY3" fmla="*/ 134115 h 804672"/>
                  <a:gd name="connsiteX4" fmla="*/ 7704149 w 7704149"/>
                  <a:gd name="connsiteY4" fmla="*/ 670557 h 804672"/>
                  <a:gd name="connsiteX5" fmla="*/ 7570034 w 7704149"/>
                  <a:gd name="connsiteY5" fmla="*/ 804672 h 804672"/>
                  <a:gd name="connsiteX6" fmla="*/ 537208 w 7704149"/>
                  <a:gd name="connsiteY6" fmla="*/ 804672 h 804672"/>
                  <a:gd name="connsiteX7" fmla="*/ 220213 w 7704149"/>
                  <a:gd name="connsiteY7" fmla="*/ 566925 h 804672"/>
                  <a:gd name="connsiteX8" fmla="*/ 329 w 7704149"/>
                  <a:gd name="connsiteY8" fmla="*/ 405765 h 804672"/>
                  <a:gd name="connsiteX9" fmla="*/ 293365 w 7704149"/>
                  <a:gd name="connsiteY9" fmla="*/ 195075 h 804672"/>
                  <a:gd name="connsiteX0" fmla="*/ 293365 w 7704149"/>
                  <a:gd name="connsiteY0" fmla="*/ 195075 h 804672"/>
                  <a:gd name="connsiteX1" fmla="*/ 622552 w 7704149"/>
                  <a:gd name="connsiteY1" fmla="*/ 0 h 804672"/>
                  <a:gd name="connsiteX2" fmla="*/ 7570034 w 7704149"/>
                  <a:gd name="connsiteY2" fmla="*/ 0 h 804672"/>
                  <a:gd name="connsiteX3" fmla="*/ 7704149 w 7704149"/>
                  <a:gd name="connsiteY3" fmla="*/ 134115 h 804672"/>
                  <a:gd name="connsiteX4" fmla="*/ 7704149 w 7704149"/>
                  <a:gd name="connsiteY4" fmla="*/ 670557 h 804672"/>
                  <a:gd name="connsiteX5" fmla="*/ 7570034 w 7704149"/>
                  <a:gd name="connsiteY5" fmla="*/ 804672 h 804672"/>
                  <a:gd name="connsiteX6" fmla="*/ 537208 w 7704149"/>
                  <a:gd name="connsiteY6" fmla="*/ 804672 h 804672"/>
                  <a:gd name="connsiteX7" fmla="*/ 220213 w 7704149"/>
                  <a:gd name="connsiteY7" fmla="*/ 566925 h 804672"/>
                  <a:gd name="connsiteX8" fmla="*/ 329 w 7704149"/>
                  <a:gd name="connsiteY8" fmla="*/ 405765 h 804672"/>
                  <a:gd name="connsiteX9" fmla="*/ 293365 w 7704149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19884 w 7703820"/>
                  <a:gd name="connsiteY7" fmla="*/ 566925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604694 w 7703820"/>
                  <a:gd name="connsiteY7" fmla="*/ 43548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634031 w 7703820"/>
                  <a:gd name="connsiteY0" fmla="*/ 36652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634031 w 7703820"/>
                  <a:gd name="connsiteY9" fmla="*/ 366525 h 804672"/>
                  <a:gd name="connsiteX0" fmla="*/ 232076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2076 w 7703820"/>
                  <a:gd name="connsiteY9" fmla="*/ 265560 h 804672"/>
                  <a:gd name="connsiteX0" fmla="*/ 232076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2076 w 7703820"/>
                  <a:gd name="connsiteY9" fmla="*/ 265560 h 804672"/>
                  <a:gd name="connsiteX0" fmla="*/ 190166 w 7703820"/>
                  <a:gd name="connsiteY0" fmla="*/ 2712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90166 w 7703820"/>
                  <a:gd name="connsiteY9" fmla="*/ 271275 h 804672"/>
                  <a:gd name="connsiteX0" fmla="*/ 190166 w 7703820"/>
                  <a:gd name="connsiteY0" fmla="*/ 2712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90166 w 7703820"/>
                  <a:gd name="connsiteY9" fmla="*/ 271275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97024 w 7703820"/>
                  <a:gd name="connsiteY7" fmla="*/ 530730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97024 w 7703820"/>
                  <a:gd name="connsiteY7" fmla="*/ 530730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10359 w 7703820"/>
                  <a:gd name="connsiteY7" fmla="*/ 55930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77974 w 7703820"/>
                  <a:gd name="connsiteY7" fmla="*/ 54406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818120"/>
                  <a:gd name="connsiteY0" fmla="*/ 265560 h 804672"/>
                  <a:gd name="connsiteX1" fmla="*/ 622223 w 7818120"/>
                  <a:gd name="connsiteY1" fmla="*/ 0 h 804672"/>
                  <a:gd name="connsiteX2" fmla="*/ 7569705 w 7818120"/>
                  <a:gd name="connsiteY2" fmla="*/ 0 h 804672"/>
                  <a:gd name="connsiteX3" fmla="*/ 7818120 w 7818120"/>
                  <a:gd name="connsiteY3" fmla="*/ 179835 h 804672"/>
                  <a:gd name="connsiteX4" fmla="*/ 7703820 w 7818120"/>
                  <a:gd name="connsiteY4" fmla="*/ 670557 h 804672"/>
                  <a:gd name="connsiteX5" fmla="*/ 7569705 w 7818120"/>
                  <a:gd name="connsiteY5" fmla="*/ 804672 h 804672"/>
                  <a:gd name="connsiteX6" fmla="*/ 536879 w 7818120"/>
                  <a:gd name="connsiteY6" fmla="*/ 804672 h 804672"/>
                  <a:gd name="connsiteX7" fmla="*/ 177974 w 7818120"/>
                  <a:gd name="connsiteY7" fmla="*/ 544065 h 804672"/>
                  <a:gd name="connsiteX8" fmla="*/ 0 w 7818120"/>
                  <a:gd name="connsiteY8" fmla="*/ 405765 h 804672"/>
                  <a:gd name="connsiteX9" fmla="*/ 180641 w 7818120"/>
                  <a:gd name="connsiteY9" fmla="*/ 265560 h 804672"/>
                  <a:gd name="connsiteX0" fmla="*/ 180641 w 7886700"/>
                  <a:gd name="connsiteY0" fmla="*/ 265560 h 804672"/>
                  <a:gd name="connsiteX1" fmla="*/ 622223 w 7886700"/>
                  <a:gd name="connsiteY1" fmla="*/ 0 h 804672"/>
                  <a:gd name="connsiteX2" fmla="*/ 7569705 w 7886700"/>
                  <a:gd name="connsiteY2" fmla="*/ 0 h 804672"/>
                  <a:gd name="connsiteX3" fmla="*/ 7818120 w 7886700"/>
                  <a:gd name="connsiteY3" fmla="*/ 179835 h 804672"/>
                  <a:gd name="connsiteX4" fmla="*/ 7886700 w 7886700"/>
                  <a:gd name="connsiteY4" fmla="*/ 685797 h 804672"/>
                  <a:gd name="connsiteX5" fmla="*/ 7569705 w 7886700"/>
                  <a:gd name="connsiteY5" fmla="*/ 804672 h 804672"/>
                  <a:gd name="connsiteX6" fmla="*/ 536879 w 7886700"/>
                  <a:gd name="connsiteY6" fmla="*/ 804672 h 804672"/>
                  <a:gd name="connsiteX7" fmla="*/ 177974 w 7886700"/>
                  <a:gd name="connsiteY7" fmla="*/ 544065 h 804672"/>
                  <a:gd name="connsiteX8" fmla="*/ 0 w 7886700"/>
                  <a:gd name="connsiteY8" fmla="*/ 405765 h 804672"/>
                  <a:gd name="connsiteX9" fmla="*/ 180641 w 7886700"/>
                  <a:gd name="connsiteY9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18120 w 8107681"/>
                  <a:gd name="connsiteY3" fmla="*/ 1798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322820 w 8107681"/>
                  <a:gd name="connsiteY3" fmla="*/ 40081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597140 w 8107681"/>
                  <a:gd name="connsiteY5" fmla="*/ 28955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019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5280 w 8107681"/>
                  <a:gd name="connsiteY5" fmla="*/ 63436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5280 w 8107681"/>
                  <a:gd name="connsiteY5" fmla="*/ 63436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736"/>
                  <a:gd name="connsiteX1" fmla="*/ 622223 w 8107681"/>
                  <a:gd name="connsiteY1" fmla="*/ 0 h 804736"/>
                  <a:gd name="connsiteX2" fmla="*/ 7569705 w 8107681"/>
                  <a:gd name="connsiteY2" fmla="*/ 0 h 804736"/>
                  <a:gd name="connsiteX3" fmla="*/ 7848600 w 8107681"/>
                  <a:gd name="connsiteY3" fmla="*/ 141735 h 804736"/>
                  <a:gd name="connsiteX4" fmla="*/ 8107681 w 8107681"/>
                  <a:gd name="connsiteY4" fmla="*/ 408432 h 804736"/>
                  <a:gd name="connsiteX5" fmla="*/ 7955280 w 8107681"/>
                  <a:gd name="connsiteY5" fmla="*/ 634362 h 804736"/>
                  <a:gd name="connsiteX6" fmla="*/ 7569705 w 8107681"/>
                  <a:gd name="connsiteY6" fmla="*/ 804672 h 804736"/>
                  <a:gd name="connsiteX7" fmla="*/ 536879 w 8107681"/>
                  <a:gd name="connsiteY7" fmla="*/ 804672 h 804736"/>
                  <a:gd name="connsiteX8" fmla="*/ 177974 w 8107681"/>
                  <a:gd name="connsiteY8" fmla="*/ 544065 h 804736"/>
                  <a:gd name="connsiteX9" fmla="*/ 0 w 8107681"/>
                  <a:gd name="connsiteY9" fmla="*/ 405765 h 804736"/>
                  <a:gd name="connsiteX10" fmla="*/ 180641 w 8107681"/>
                  <a:gd name="connsiteY10" fmla="*/ 265560 h 804736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98130 w 8107681"/>
                  <a:gd name="connsiteY5" fmla="*/ 56578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705725 w 8107681"/>
                  <a:gd name="connsiteY5" fmla="*/ 45148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69555 w 8107681"/>
                  <a:gd name="connsiteY5" fmla="*/ 62293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69555 w 8107681"/>
                  <a:gd name="connsiteY5" fmla="*/ 62293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656195 w 8107681"/>
                  <a:gd name="connsiteY3" fmla="*/ 31699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656195 w 8107681"/>
                  <a:gd name="connsiteY3" fmla="*/ 31699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03845 w 8107681"/>
                  <a:gd name="connsiteY3" fmla="*/ 21031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03845 w 8107681"/>
                  <a:gd name="connsiteY3" fmla="*/ 21031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22895 w 8107681"/>
                  <a:gd name="connsiteY3" fmla="*/ 21412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3850 w 8128636"/>
                  <a:gd name="connsiteY5" fmla="*/ 53720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128636" h="804672">
                    <a:moveTo>
                      <a:pt x="180641" y="265560"/>
                    </a:moveTo>
                    <a:cubicBezTo>
                      <a:pt x="308276" y="56235"/>
                      <a:pt x="548153" y="0"/>
                      <a:pt x="622223" y="0"/>
                    </a:cubicBezTo>
                    <a:lnTo>
                      <a:pt x="7569705" y="0"/>
                    </a:lnTo>
                    <a:cubicBezTo>
                      <a:pt x="7643775" y="0"/>
                      <a:pt x="7827645" y="40995"/>
                      <a:pt x="7922895" y="214125"/>
                    </a:cubicBezTo>
                    <a:cubicBezTo>
                      <a:pt x="8027035" y="356999"/>
                      <a:pt x="8083551" y="339853"/>
                      <a:pt x="8128636" y="387477"/>
                    </a:cubicBezTo>
                    <a:cubicBezTo>
                      <a:pt x="8085456" y="434212"/>
                      <a:pt x="8059420" y="431417"/>
                      <a:pt x="7940040" y="554352"/>
                    </a:cubicBezTo>
                    <a:cubicBezTo>
                      <a:pt x="7797165" y="763677"/>
                      <a:pt x="7643775" y="804672"/>
                      <a:pt x="7569705" y="804672"/>
                    </a:cubicBezTo>
                    <a:lnTo>
                      <a:pt x="536879" y="804672"/>
                    </a:lnTo>
                    <a:cubicBezTo>
                      <a:pt x="462809" y="804672"/>
                      <a:pt x="275129" y="719100"/>
                      <a:pt x="177974" y="544065"/>
                    </a:cubicBezTo>
                    <a:cubicBezTo>
                      <a:pt x="132944" y="477009"/>
                      <a:pt x="55626" y="470280"/>
                      <a:pt x="0" y="405765"/>
                    </a:cubicBezTo>
                    <a:cubicBezTo>
                      <a:pt x="77724" y="360300"/>
                      <a:pt x="96622" y="368811"/>
                      <a:pt x="180641" y="265560"/>
                    </a:cubicBezTo>
                    <a:close/>
                  </a:path>
                </a:pathLst>
              </a:custGeom>
              <a:solidFill>
                <a:srgbClr val="00B050"/>
              </a:solidFill>
              <a:ln w="28575">
                <a:solidFill>
                  <a:schemeClr val="bg1">
                    <a:lumMod val="65000"/>
                  </a:schemeClr>
                </a:solidFill>
              </a:ln>
            </p:spPr>
            <p:style>
              <a:lnRef idx="0">
                <a:schemeClr val="accent1"/>
              </a:lnRef>
              <a:fillRef idx="3">
                <a:schemeClr val="accent1"/>
              </a:fillRef>
              <a:effectRef idx="3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sz="1600" dirty="0" err="1"/>
                  <a:t>Explosión</a:t>
                </a:r>
                <a:r>
                  <a:rPr lang="en-GB" sz="1600" dirty="0"/>
                  <a:t> que </a:t>
                </a:r>
                <a:r>
                  <a:rPr lang="en-GB" sz="1600" dirty="0" err="1"/>
                  <a:t>originó</a:t>
                </a:r>
                <a:r>
                  <a:rPr lang="en-GB" sz="1600" dirty="0"/>
                  <a:t> </a:t>
                </a:r>
                <a:r>
                  <a:rPr lang="en-GB" sz="1600" dirty="0" err="1"/>
                  <a:t>el</a:t>
                </a:r>
                <a:r>
                  <a:rPr lang="en-GB" sz="1600" dirty="0"/>
                  <a:t> </a:t>
                </a:r>
                <a:r>
                  <a:rPr lang="en-GB" sz="1600" dirty="0" err="1"/>
                  <a:t>Universo</a:t>
                </a:r>
                <a:endParaRPr lang="en-GB" sz="1600" dirty="0"/>
              </a:p>
            </p:txBody>
          </p:sp>
          <p:sp>
            <p:nvSpPr>
              <p:cNvPr id="154" name="Rectangle 153"/>
              <p:cNvSpPr/>
              <p:nvPr/>
            </p:nvSpPr>
            <p:spPr>
              <a:xfrm>
                <a:off x="861488" y="3848561"/>
                <a:ext cx="412293" cy="415498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en-US" sz="2100" dirty="0">
                    <a:solidFill>
                      <a:srgbClr val="FFFF00"/>
                    </a:solidFill>
                  </a:rPr>
                  <a:t>B:</a:t>
                </a:r>
              </a:p>
            </p:txBody>
          </p:sp>
        </p:grpSp>
        <p:sp>
          <p:nvSpPr>
            <p:cNvPr id="152" name="Rectangle 151"/>
            <p:cNvSpPr/>
            <p:nvPr/>
          </p:nvSpPr>
          <p:spPr>
            <a:xfrm>
              <a:off x="1193074" y="3830771"/>
              <a:ext cx="3092702" cy="46166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endParaRPr lang="en-GB" altLang="en-US" sz="2400" dirty="0">
                <a:solidFill>
                  <a:srgbClr val="FFFF00"/>
                </a:solidFill>
              </a:endParaRPr>
            </a:p>
          </p:txBody>
        </p:sp>
      </p:grpSp>
      <p:sp>
        <p:nvSpPr>
          <p:cNvPr id="48" name="Rectangle 3">
            <a:hlinkClick r:id="rId9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10" action="ppaction://hlinksldjump"/>
              </a:rPr>
              <a:t>€300</a:t>
            </a:r>
          </a:p>
        </p:txBody>
      </p:sp>
      <p:pic>
        <p:nvPicPr>
          <p:cNvPr id="49" name="$2,000 Win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349459" y="220158"/>
            <a:ext cx="487363" cy="487363"/>
          </a:xfrm>
          <a:prstGeom prst="rect">
            <a:avLst/>
          </a:prstGeom>
        </p:spPr>
      </p:pic>
      <p:sp>
        <p:nvSpPr>
          <p:cNvPr id="50" name="Rectangle 49"/>
          <p:cNvSpPr/>
          <p:nvPr/>
        </p:nvSpPr>
        <p:spPr>
          <a:xfrm>
            <a:off x="376562" y="3080930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800" dirty="0">
                <a:solidFill>
                  <a:schemeClr val="accent6"/>
                </a:solidFill>
              </a:rPr>
              <a:t>3. ¿</a:t>
            </a:r>
            <a:r>
              <a:rPr lang="en-GB" altLang="en-US" sz="2800" dirty="0" err="1">
                <a:solidFill>
                  <a:schemeClr val="accent6"/>
                </a:solidFill>
              </a:rPr>
              <a:t>Qué</a:t>
            </a:r>
            <a:r>
              <a:rPr lang="en-GB" altLang="en-US" sz="2800" dirty="0">
                <a:solidFill>
                  <a:schemeClr val="accent6"/>
                </a:solidFill>
              </a:rPr>
              <a:t> es </a:t>
            </a:r>
            <a:r>
              <a:rPr lang="en-GB" altLang="en-US" sz="2800" dirty="0" err="1">
                <a:solidFill>
                  <a:schemeClr val="accent6"/>
                </a:solidFill>
              </a:rPr>
              <a:t>el</a:t>
            </a:r>
            <a:r>
              <a:rPr lang="en-GB" altLang="en-US" sz="2800" dirty="0">
                <a:solidFill>
                  <a:schemeClr val="accent6"/>
                </a:solidFill>
              </a:rPr>
              <a:t> </a:t>
            </a:r>
            <a:r>
              <a:rPr lang="en-GB" altLang="en-US" sz="2800" i="1" dirty="0">
                <a:solidFill>
                  <a:schemeClr val="accent6"/>
                </a:solidFill>
              </a:rPr>
              <a:t>Big Bang</a:t>
            </a:r>
            <a:r>
              <a:rPr lang="en-GB" altLang="en-US" sz="2800" dirty="0">
                <a:solidFill>
                  <a:schemeClr val="accent6"/>
                </a:solidFill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14945701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7794" fill="hold"/>
                                        <p:tgtEl>
                                          <p:spTgt spid="4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9"/>
                </p:tgtEl>
              </p:cMediaNode>
            </p:audio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grpSp>
        <p:nvGrpSpPr>
          <p:cNvPr id="6" name="Group 5"/>
          <p:cNvGrpSpPr/>
          <p:nvPr/>
        </p:nvGrpSpPr>
        <p:grpSpPr>
          <a:xfrm>
            <a:off x="732277" y="4401429"/>
            <a:ext cx="3622985" cy="441190"/>
            <a:chOff x="732277" y="4401429"/>
            <a:chExt cx="3622985" cy="441190"/>
          </a:xfrm>
        </p:grpSpPr>
        <p:sp>
          <p:nvSpPr>
            <p:cNvPr id="69" name="Rounded Rectangle 1">
              <a:hlinkClick r:id="rId7" action="ppaction://hlinksldjump"/>
            </p:cNvPr>
            <p:cNvSpPr/>
            <p:nvPr/>
          </p:nvSpPr>
          <p:spPr>
            <a:xfrm>
              <a:off x="732277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Lenticular</a:t>
              </a:r>
            </a:p>
          </p:txBody>
        </p:sp>
        <p:sp>
          <p:nvSpPr>
            <p:cNvPr id="57" name="Rectangle 56"/>
            <p:cNvSpPr/>
            <p:nvPr/>
          </p:nvSpPr>
          <p:spPr>
            <a:xfrm>
              <a:off x="861488" y="4401429"/>
              <a:ext cx="401072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C: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523098" y="4401429"/>
            <a:ext cx="3622985" cy="441190"/>
            <a:chOff x="4523098" y="4401429"/>
            <a:chExt cx="3622985" cy="441190"/>
          </a:xfrm>
        </p:grpSpPr>
        <p:sp>
          <p:nvSpPr>
            <p:cNvPr id="71" name="Rounded Rectangle 1">
              <a:hlinkClick r:id="rId7" action="ppaction://hlinksldjump"/>
            </p:cNvPr>
            <p:cNvSpPr/>
            <p:nvPr/>
          </p:nvSpPr>
          <p:spPr>
            <a:xfrm>
              <a:off x="4523098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err="1"/>
                <a:t>Elíptica</a:t>
              </a:r>
              <a:endParaRPr lang="en-GB" dirty="0"/>
            </a:p>
          </p:txBody>
        </p:sp>
        <p:sp>
          <p:nvSpPr>
            <p:cNvPr id="58" name="Rectangle 57"/>
            <p:cNvSpPr/>
            <p:nvPr/>
          </p:nvSpPr>
          <p:spPr>
            <a:xfrm>
              <a:off x="4654362" y="4401429"/>
              <a:ext cx="421911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D:</a:t>
              </a: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523099" y="3852223"/>
            <a:ext cx="3622985" cy="431169"/>
            <a:chOff x="4523099" y="3852223"/>
            <a:chExt cx="3622985" cy="431169"/>
          </a:xfrm>
        </p:grpSpPr>
        <p:sp>
          <p:nvSpPr>
            <p:cNvPr id="70" name="Rounded Rectangle 1">
              <a:hlinkClick r:id="rId8" action="ppaction://hlinksldjump"/>
            </p:cNvPr>
            <p:cNvSpPr/>
            <p:nvPr/>
          </p:nvSpPr>
          <p:spPr>
            <a:xfrm>
              <a:off x="4523099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err="1"/>
                <a:t>Espiral</a:t>
              </a:r>
              <a:endParaRPr lang="en-GB" dirty="0"/>
            </a:p>
          </p:txBody>
        </p:sp>
        <p:sp>
          <p:nvSpPr>
            <p:cNvPr id="59" name="Rectangle 58"/>
            <p:cNvSpPr/>
            <p:nvPr/>
          </p:nvSpPr>
          <p:spPr>
            <a:xfrm>
              <a:off x="4663979" y="3859574"/>
              <a:ext cx="402675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B:</a:t>
              </a:r>
            </a:p>
          </p:txBody>
        </p:sp>
      </p:grpSp>
      <p:sp>
        <p:nvSpPr>
          <p:cNvPr id="3" name="Rectangle 2"/>
          <p:cNvSpPr/>
          <p:nvPr/>
        </p:nvSpPr>
        <p:spPr>
          <a:xfrm>
            <a:off x="376562" y="3080930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800" dirty="0">
                <a:solidFill>
                  <a:schemeClr val="accent6"/>
                </a:solidFill>
              </a:rPr>
              <a:t>4. La forma de </a:t>
            </a:r>
            <a:r>
              <a:rPr lang="en-GB" altLang="en-US" sz="2800" dirty="0" err="1">
                <a:solidFill>
                  <a:schemeClr val="accent6"/>
                </a:solidFill>
              </a:rPr>
              <a:t>nuestra</a:t>
            </a:r>
            <a:r>
              <a:rPr lang="en-GB" altLang="en-US" sz="2800" dirty="0">
                <a:solidFill>
                  <a:schemeClr val="accent6"/>
                </a:solidFill>
              </a:rPr>
              <a:t> </a:t>
            </a:r>
            <a:r>
              <a:rPr lang="en-GB" altLang="en-US" sz="2800" dirty="0" err="1">
                <a:solidFill>
                  <a:schemeClr val="accent6"/>
                </a:solidFill>
              </a:rPr>
              <a:t>galaxia</a:t>
            </a:r>
            <a:r>
              <a:rPr lang="en-GB" altLang="en-US" sz="2800" dirty="0">
                <a:solidFill>
                  <a:schemeClr val="accent6"/>
                </a:solidFill>
              </a:rPr>
              <a:t> es…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732278" y="3799809"/>
            <a:ext cx="3622985" cy="523220"/>
            <a:chOff x="732278" y="3799809"/>
            <a:chExt cx="3622985" cy="523220"/>
          </a:xfrm>
        </p:grpSpPr>
        <p:grpSp>
          <p:nvGrpSpPr>
            <p:cNvPr id="7" name="Group 6"/>
            <p:cNvGrpSpPr/>
            <p:nvPr/>
          </p:nvGrpSpPr>
          <p:grpSpPr>
            <a:xfrm>
              <a:off x="732278" y="3848561"/>
              <a:ext cx="3622985" cy="434831"/>
              <a:chOff x="732278" y="3848561"/>
              <a:chExt cx="3622985" cy="434831"/>
            </a:xfrm>
          </p:grpSpPr>
          <p:sp>
            <p:nvSpPr>
              <p:cNvPr id="67" name="Rounded Rectangle 1">
                <a:hlinkClick r:id="rId7" action="ppaction://hlinksldjump"/>
              </p:cNvPr>
              <p:cNvSpPr/>
              <p:nvPr/>
            </p:nvSpPr>
            <p:spPr>
              <a:xfrm>
                <a:off x="732278" y="3852223"/>
                <a:ext cx="3622985" cy="431169"/>
              </a:xfrm>
              <a:custGeom>
                <a:avLst/>
                <a:gdLst>
                  <a:gd name="connsiteX0" fmla="*/ 0 w 7215712"/>
                  <a:gd name="connsiteY0" fmla="*/ 134115 h 804672"/>
                  <a:gd name="connsiteX1" fmla="*/ 134115 w 7215712"/>
                  <a:gd name="connsiteY1" fmla="*/ 0 h 804672"/>
                  <a:gd name="connsiteX2" fmla="*/ 7081597 w 7215712"/>
                  <a:gd name="connsiteY2" fmla="*/ 0 h 804672"/>
                  <a:gd name="connsiteX3" fmla="*/ 7215712 w 7215712"/>
                  <a:gd name="connsiteY3" fmla="*/ 134115 h 804672"/>
                  <a:gd name="connsiteX4" fmla="*/ 7215712 w 7215712"/>
                  <a:gd name="connsiteY4" fmla="*/ 670557 h 804672"/>
                  <a:gd name="connsiteX5" fmla="*/ 7081597 w 7215712"/>
                  <a:gd name="connsiteY5" fmla="*/ 804672 h 804672"/>
                  <a:gd name="connsiteX6" fmla="*/ 134115 w 7215712"/>
                  <a:gd name="connsiteY6" fmla="*/ 804672 h 804672"/>
                  <a:gd name="connsiteX7" fmla="*/ 0 w 7215712"/>
                  <a:gd name="connsiteY7" fmla="*/ 670557 h 804672"/>
                  <a:gd name="connsiteX8" fmla="*/ 0 w 7215712"/>
                  <a:gd name="connsiteY8" fmla="*/ 134115 h 804672"/>
                  <a:gd name="connsiteX0" fmla="*/ 0 w 7410784"/>
                  <a:gd name="connsiteY0" fmla="*/ 195075 h 804672"/>
                  <a:gd name="connsiteX1" fmla="*/ 329187 w 7410784"/>
                  <a:gd name="connsiteY1" fmla="*/ 0 h 804672"/>
                  <a:gd name="connsiteX2" fmla="*/ 7276669 w 7410784"/>
                  <a:gd name="connsiteY2" fmla="*/ 0 h 804672"/>
                  <a:gd name="connsiteX3" fmla="*/ 7410784 w 7410784"/>
                  <a:gd name="connsiteY3" fmla="*/ 134115 h 804672"/>
                  <a:gd name="connsiteX4" fmla="*/ 7410784 w 7410784"/>
                  <a:gd name="connsiteY4" fmla="*/ 670557 h 804672"/>
                  <a:gd name="connsiteX5" fmla="*/ 7276669 w 7410784"/>
                  <a:gd name="connsiteY5" fmla="*/ 804672 h 804672"/>
                  <a:gd name="connsiteX6" fmla="*/ 329187 w 7410784"/>
                  <a:gd name="connsiteY6" fmla="*/ 804672 h 804672"/>
                  <a:gd name="connsiteX7" fmla="*/ 195072 w 7410784"/>
                  <a:gd name="connsiteY7" fmla="*/ 670557 h 804672"/>
                  <a:gd name="connsiteX8" fmla="*/ 0 w 7410784"/>
                  <a:gd name="connsiteY8" fmla="*/ 195075 h 804672"/>
                  <a:gd name="connsiteX0" fmla="*/ 54864 w 7465648"/>
                  <a:gd name="connsiteY0" fmla="*/ 195075 h 804672"/>
                  <a:gd name="connsiteX1" fmla="*/ 384051 w 7465648"/>
                  <a:gd name="connsiteY1" fmla="*/ 0 h 804672"/>
                  <a:gd name="connsiteX2" fmla="*/ 7331533 w 7465648"/>
                  <a:gd name="connsiteY2" fmla="*/ 0 h 804672"/>
                  <a:gd name="connsiteX3" fmla="*/ 7465648 w 7465648"/>
                  <a:gd name="connsiteY3" fmla="*/ 134115 h 804672"/>
                  <a:gd name="connsiteX4" fmla="*/ 7465648 w 7465648"/>
                  <a:gd name="connsiteY4" fmla="*/ 670557 h 804672"/>
                  <a:gd name="connsiteX5" fmla="*/ 7331533 w 7465648"/>
                  <a:gd name="connsiteY5" fmla="*/ 804672 h 804672"/>
                  <a:gd name="connsiteX6" fmla="*/ 384051 w 7465648"/>
                  <a:gd name="connsiteY6" fmla="*/ 804672 h 804672"/>
                  <a:gd name="connsiteX7" fmla="*/ 0 w 7465648"/>
                  <a:gd name="connsiteY7" fmla="*/ 536445 h 804672"/>
                  <a:gd name="connsiteX8" fmla="*/ 54864 w 7465648"/>
                  <a:gd name="connsiteY8" fmla="*/ 195075 h 804672"/>
                  <a:gd name="connsiteX0" fmla="*/ 54864 w 7465648"/>
                  <a:gd name="connsiteY0" fmla="*/ 195075 h 804672"/>
                  <a:gd name="connsiteX1" fmla="*/ 384051 w 7465648"/>
                  <a:gd name="connsiteY1" fmla="*/ 0 h 804672"/>
                  <a:gd name="connsiteX2" fmla="*/ 7331533 w 7465648"/>
                  <a:gd name="connsiteY2" fmla="*/ 0 h 804672"/>
                  <a:gd name="connsiteX3" fmla="*/ 7465648 w 7465648"/>
                  <a:gd name="connsiteY3" fmla="*/ 134115 h 804672"/>
                  <a:gd name="connsiteX4" fmla="*/ 7465648 w 7465648"/>
                  <a:gd name="connsiteY4" fmla="*/ 670557 h 804672"/>
                  <a:gd name="connsiteX5" fmla="*/ 7331533 w 7465648"/>
                  <a:gd name="connsiteY5" fmla="*/ 804672 h 804672"/>
                  <a:gd name="connsiteX6" fmla="*/ 298707 w 7465648"/>
                  <a:gd name="connsiteY6" fmla="*/ 804672 h 804672"/>
                  <a:gd name="connsiteX7" fmla="*/ 0 w 7465648"/>
                  <a:gd name="connsiteY7" fmla="*/ 536445 h 804672"/>
                  <a:gd name="connsiteX8" fmla="*/ 54864 w 7465648"/>
                  <a:gd name="connsiteY8" fmla="*/ 195075 h 804672"/>
                  <a:gd name="connsiteX0" fmla="*/ 79823 w 7490607"/>
                  <a:gd name="connsiteY0" fmla="*/ 195075 h 804672"/>
                  <a:gd name="connsiteX1" fmla="*/ 409010 w 7490607"/>
                  <a:gd name="connsiteY1" fmla="*/ 0 h 804672"/>
                  <a:gd name="connsiteX2" fmla="*/ 7356492 w 7490607"/>
                  <a:gd name="connsiteY2" fmla="*/ 0 h 804672"/>
                  <a:gd name="connsiteX3" fmla="*/ 7490607 w 7490607"/>
                  <a:gd name="connsiteY3" fmla="*/ 134115 h 804672"/>
                  <a:gd name="connsiteX4" fmla="*/ 7490607 w 7490607"/>
                  <a:gd name="connsiteY4" fmla="*/ 670557 h 804672"/>
                  <a:gd name="connsiteX5" fmla="*/ 7356492 w 7490607"/>
                  <a:gd name="connsiteY5" fmla="*/ 804672 h 804672"/>
                  <a:gd name="connsiteX6" fmla="*/ 323666 w 7490607"/>
                  <a:gd name="connsiteY6" fmla="*/ 804672 h 804672"/>
                  <a:gd name="connsiteX7" fmla="*/ 24959 w 7490607"/>
                  <a:gd name="connsiteY7" fmla="*/ 536445 h 804672"/>
                  <a:gd name="connsiteX8" fmla="*/ 16911 w 7490607"/>
                  <a:gd name="connsiteY8" fmla="*/ 396240 h 804672"/>
                  <a:gd name="connsiteX9" fmla="*/ 79823 w 7490607"/>
                  <a:gd name="connsiteY9" fmla="*/ 195075 h 804672"/>
                  <a:gd name="connsiteX0" fmla="*/ 270513 w 7681297"/>
                  <a:gd name="connsiteY0" fmla="*/ 195075 h 804672"/>
                  <a:gd name="connsiteX1" fmla="*/ 599700 w 7681297"/>
                  <a:gd name="connsiteY1" fmla="*/ 0 h 804672"/>
                  <a:gd name="connsiteX2" fmla="*/ 7547182 w 7681297"/>
                  <a:gd name="connsiteY2" fmla="*/ 0 h 804672"/>
                  <a:gd name="connsiteX3" fmla="*/ 7681297 w 7681297"/>
                  <a:gd name="connsiteY3" fmla="*/ 134115 h 804672"/>
                  <a:gd name="connsiteX4" fmla="*/ 7681297 w 7681297"/>
                  <a:gd name="connsiteY4" fmla="*/ 670557 h 804672"/>
                  <a:gd name="connsiteX5" fmla="*/ 7547182 w 7681297"/>
                  <a:gd name="connsiteY5" fmla="*/ 804672 h 804672"/>
                  <a:gd name="connsiteX6" fmla="*/ 514356 w 7681297"/>
                  <a:gd name="connsiteY6" fmla="*/ 804672 h 804672"/>
                  <a:gd name="connsiteX7" fmla="*/ 215649 w 7681297"/>
                  <a:gd name="connsiteY7" fmla="*/ 536445 h 804672"/>
                  <a:gd name="connsiteX8" fmla="*/ 337 w 7681297"/>
                  <a:gd name="connsiteY8" fmla="*/ 426720 h 804672"/>
                  <a:gd name="connsiteX9" fmla="*/ 270513 w 7681297"/>
                  <a:gd name="connsiteY9" fmla="*/ 195075 h 804672"/>
                  <a:gd name="connsiteX0" fmla="*/ 270550 w 7681334"/>
                  <a:gd name="connsiteY0" fmla="*/ 195075 h 804672"/>
                  <a:gd name="connsiteX1" fmla="*/ 599737 w 7681334"/>
                  <a:gd name="connsiteY1" fmla="*/ 0 h 804672"/>
                  <a:gd name="connsiteX2" fmla="*/ 7547219 w 7681334"/>
                  <a:gd name="connsiteY2" fmla="*/ 0 h 804672"/>
                  <a:gd name="connsiteX3" fmla="*/ 7681334 w 7681334"/>
                  <a:gd name="connsiteY3" fmla="*/ 134115 h 804672"/>
                  <a:gd name="connsiteX4" fmla="*/ 7681334 w 7681334"/>
                  <a:gd name="connsiteY4" fmla="*/ 670557 h 804672"/>
                  <a:gd name="connsiteX5" fmla="*/ 7547219 w 7681334"/>
                  <a:gd name="connsiteY5" fmla="*/ 804672 h 804672"/>
                  <a:gd name="connsiteX6" fmla="*/ 514393 w 7681334"/>
                  <a:gd name="connsiteY6" fmla="*/ 804672 h 804672"/>
                  <a:gd name="connsiteX7" fmla="*/ 197398 w 7681334"/>
                  <a:gd name="connsiteY7" fmla="*/ 566925 h 804672"/>
                  <a:gd name="connsiteX8" fmla="*/ 374 w 7681334"/>
                  <a:gd name="connsiteY8" fmla="*/ 426720 h 804672"/>
                  <a:gd name="connsiteX9" fmla="*/ 270550 w 7681334"/>
                  <a:gd name="connsiteY9" fmla="*/ 195075 h 804672"/>
                  <a:gd name="connsiteX0" fmla="*/ 293365 w 7704149"/>
                  <a:gd name="connsiteY0" fmla="*/ 195075 h 804672"/>
                  <a:gd name="connsiteX1" fmla="*/ 622552 w 7704149"/>
                  <a:gd name="connsiteY1" fmla="*/ 0 h 804672"/>
                  <a:gd name="connsiteX2" fmla="*/ 7570034 w 7704149"/>
                  <a:gd name="connsiteY2" fmla="*/ 0 h 804672"/>
                  <a:gd name="connsiteX3" fmla="*/ 7704149 w 7704149"/>
                  <a:gd name="connsiteY3" fmla="*/ 134115 h 804672"/>
                  <a:gd name="connsiteX4" fmla="*/ 7704149 w 7704149"/>
                  <a:gd name="connsiteY4" fmla="*/ 670557 h 804672"/>
                  <a:gd name="connsiteX5" fmla="*/ 7570034 w 7704149"/>
                  <a:gd name="connsiteY5" fmla="*/ 804672 h 804672"/>
                  <a:gd name="connsiteX6" fmla="*/ 537208 w 7704149"/>
                  <a:gd name="connsiteY6" fmla="*/ 804672 h 804672"/>
                  <a:gd name="connsiteX7" fmla="*/ 220213 w 7704149"/>
                  <a:gd name="connsiteY7" fmla="*/ 566925 h 804672"/>
                  <a:gd name="connsiteX8" fmla="*/ 329 w 7704149"/>
                  <a:gd name="connsiteY8" fmla="*/ 405765 h 804672"/>
                  <a:gd name="connsiteX9" fmla="*/ 293365 w 7704149"/>
                  <a:gd name="connsiteY9" fmla="*/ 195075 h 804672"/>
                  <a:gd name="connsiteX0" fmla="*/ 293365 w 7704149"/>
                  <a:gd name="connsiteY0" fmla="*/ 195075 h 804672"/>
                  <a:gd name="connsiteX1" fmla="*/ 622552 w 7704149"/>
                  <a:gd name="connsiteY1" fmla="*/ 0 h 804672"/>
                  <a:gd name="connsiteX2" fmla="*/ 7570034 w 7704149"/>
                  <a:gd name="connsiteY2" fmla="*/ 0 h 804672"/>
                  <a:gd name="connsiteX3" fmla="*/ 7704149 w 7704149"/>
                  <a:gd name="connsiteY3" fmla="*/ 134115 h 804672"/>
                  <a:gd name="connsiteX4" fmla="*/ 7704149 w 7704149"/>
                  <a:gd name="connsiteY4" fmla="*/ 670557 h 804672"/>
                  <a:gd name="connsiteX5" fmla="*/ 7570034 w 7704149"/>
                  <a:gd name="connsiteY5" fmla="*/ 804672 h 804672"/>
                  <a:gd name="connsiteX6" fmla="*/ 537208 w 7704149"/>
                  <a:gd name="connsiteY6" fmla="*/ 804672 h 804672"/>
                  <a:gd name="connsiteX7" fmla="*/ 220213 w 7704149"/>
                  <a:gd name="connsiteY7" fmla="*/ 566925 h 804672"/>
                  <a:gd name="connsiteX8" fmla="*/ 329 w 7704149"/>
                  <a:gd name="connsiteY8" fmla="*/ 405765 h 804672"/>
                  <a:gd name="connsiteX9" fmla="*/ 293365 w 7704149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19884 w 7703820"/>
                  <a:gd name="connsiteY7" fmla="*/ 566925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604694 w 7703820"/>
                  <a:gd name="connsiteY7" fmla="*/ 43548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634031 w 7703820"/>
                  <a:gd name="connsiteY0" fmla="*/ 36652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634031 w 7703820"/>
                  <a:gd name="connsiteY9" fmla="*/ 366525 h 804672"/>
                  <a:gd name="connsiteX0" fmla="*/ 232076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2076 w 7703820"/>
                  <a:gd name="connsiteY9" fmla="*/ 265560 h 804672"/>
                  <a:gd name="connsiteX0" fmla="*/ 232076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2076 w 7703820"/>
                  <a:gd name="connsiteY9" fmla="*/ 265560 h 804672"/>
                  <a:gd name="connsiteX0" fmla="*/ 190166 w 7703820"/>
                  <a:gd name="connsiteY0" fmla="*/ 2712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90166 w 7703820"/>
                  <a:gd name="connsiteY9" fmla="*/ 271275 h 804672"/>
                  <a:gd name="connsiteX0" fmla="*/ 190166 w 7703820"/>
                  <a:gd name="connsiteY0" fmla="*/ 2712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90166 w 7703820"/>
                  <a:gd name="connsiteY9" fmla="*/ 271275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97024 w 7703820"/>
                  <a:gd name="connsiteY7" fmla="*/ 530730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97024 w 7703820"/>
                  <a:gd name="connsiteY7" fmla="*/ 530730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10359 w 7703820"/>
                  <a:gd name="connsiteY7" fmla="*/ 55930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77974 w 7703820"/>
                  <a:gd name="connsiteY7" fmla="*/ 54406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818120"/>
                  <a:gd name="connsiteY0" fmla="*/ 265560 h 804672"/>
                  <a:gd name="connsiteX1" fmla="*/ 622223 w 7818120"/>
                  <a:gd name="connsiteY1" fmla="*/ 0 h 804672"/>
                  <a:gd name="connsiteX2" fmla="*/ 7569705 w 7818120"/>
                  <a:gd name="connsiteY2" fmla="*/ 0 h 804672"/>
                  <a:gd name="connsiteX3" fmla="*/ 7818120 w 7818120"/>
                  <a:gd name="connsiteY3" fmla="*/ 179835 h 804672"/>
                  <a:gd name="connsiteX4" fmla="*/ 7703820 w 7818120"/>
                  <a:gd name="connsiteY4" fmla="*/ 670557 h 804672"/>
                  <a:gd name="connsiteX5" fmla="*/ 7569705 w 7818120"/>
                  <a:gd name="connsiteY5" fmla="*/ 804672 h 804672"/>
                  <a:gd name="connsiteX6" fmla="*/ 536879 w 7818120"/>
                  <a:gd name="connsiteY6" fmla="*/ 804672 h 804672"/>
                  <a:gd name="connsiteX7" fmla="*/ 177974 w 7818120"/>
                  <a:gd name="connsiteY7" fmla="*/ 544065 h 804672"/>
                  <a:gd name="connsiteX8" fmla="*/ 0 w 7818120"/>
                  <a:gd name="connsiteY8" fmla="*/ 405765 h 804672"/>
                  <a:gd name="connsiteX9" fmla="*/ 180641 w 7818120"/>
                  <a:gd name="connsiteY9" fmla="*/ 265560 h 804672"/>
                  <a:gd name="connsiteX0" fmla="*/ 180641 w 7886700"/>
                  <a:gd name="connsiteY0" fmla="*/ 265560 h 804672"/>
                  <a:gd name="connsiteX1" fmla="*/ 622223 w 7886700"/>
                  <a:gd name="connsiteY1" fmla="*/ 0 h 804672"/>
                  <a:gd name="connsiteX2" fmla="*/ 7569705 w 7886700"/>
                  <a:gd name="connsiteY2" fmla="*/ 0 h 804672"/>
                  <a:gd name="connsiteX3" fmla="*/ 7818120 w 7886700"/>
                  <a:gd name="connsiteY3" fmla="*/ 179835 h 804672"/>
                  <a:gd name="connsiteX4" fmla="*/ 7886700 w 7886700"/>
                  <a:gd name="connsiteY4" fmla="*/ 685797 h 804672"/>
                  <a:gd name="connsiteX5" fmla="*/ 7569705 w 7886700"/>
                  <a:gd name="connsiteY5" fmla="*/ 804672 h 804672"/>
                  <a:gd name="connsiteX6" fmla="*/ 536879 w 7886700"/>
                  <a:gd name="connsiteY6" fmla="*/ 804672 h 804672"/>
                  <a:gd name="connsiteX7" fmla="*/ 177974 w 7886700"/>
                  <a:gd name="connsiteY7" fmla="*/ 544065 h 804672"/>
                  <a:gd name="connsiteX8" fmla="*/ 0 w 7886700"/>
                  <a:gd name="connsiteY8" fmla="*/ 405765 h 804672"/>
                  <a:gd name="connsiteX9" fmla="*/ 180641 w 7886700"/>
                  <a:gd name="connsiteY9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18120 w 8107681"/>
                  <a:gd name="connsiteY3" fmla="*/ 1798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322820 w 8107681"/>
                  <a:gd name="connsiteY3" fmla="*/ 40081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597140 w 8107681"/>
                  <a:gd name="connsiteY5" fmla="*/ 28955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019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5280 w 8107681"/>
                  <a:gd name="connsiteY5" fmla="*/ 63436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5280 w 8107681"/>
                  <a:gd name="connsiteY5" fmla="*/ 63436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736"/>
                  <a:gd name="connsiteX1" fmla="*/ 622223 w 8107681"/>
                  <a:gd name="connsiteY1" fmla="*/ 0 h 804736"/>
                  <a:gd name="connsiteX2" fmla="*/ 7569705 w 8107681"/>
                  <a:gd name="connsiteY2" fmla="*/ 0 h 804736"/>
                  <a:gd name="connsiteX3" fmla="*/ 7848600 w 8107681"/>
                  <a:gd name="connsiteY3" fmla="*/ 141735 h 804736"/>
                  <a:gd name="connsiteX4" fmla="*/ 8107681 w 8107681"/>
                  <a:gd name="connsiteY4" fmla="*/ 408432 h 804736"/>
                  <a:gd name="connsiteX5" fmla="*/ 7955280 w 8107681"/>
                  <a:gd name="connsiteY5" fmla="*/ 634362 h 804736"/>
                  <a:gd name="connsiteX6" fmla="*/ 7569705 w 8107681"/>
                  <a:gd name="connsiteY6" fmla="*/ 804672 h 804736"/>
                  <a:gd name="connsiteX7" fmla="*/ 536879 w 8107681"/>
                  <a:gd name="connsiteY7" fmla="*/ 804672 h 804736"/>
                  <a:gd name="connsiteX8" fmla="*/ 177974 w 8107681"/>
                  <a:gd name="connsiteY8" fmla="*/ 544065 h 804736"/>
                  <a:gd name="connsiteX9" fmla="*/ 0 w 8107681"/>
                  <a:gd name="connsiteY9" fmla="*/ 405765 h 804736"/>
                  <a:gd name="connsiteX10" fmla="*/ 180641 w 8107681"/>
                  <a:gd name="connsiteY10" fmla="*/ 265560 h 804736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98130 w 8107681"/>
                  <a:gd name="connsiteY5" fmla="*/ 56578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705725 w 8107681"/>
                  <a:gd name="connsiteY5" fmla="*/ 45148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69555 w 8107681"/>
                  <a:gd name="connsiteY5" fmla="*/ 62293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69555 w 8107681"/>
                  <a:gd name="connsiteY5" fmla="*/ 62293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656195 w 8107681"/>
                  <a:gd name="connsiteY3" fmla="*/ 31699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656195 w 8107681"/>
                  <a:gd name="connsiteY3" fmla="*/ 31699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03845 w 8107681"/>
                  <a:gd name="connsiteY3" fmla="*/ 21031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03845 w 8107681"/>
                  <a:gd name="connsiteY3" fmla="*/ 21031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22895 w 8107681"/>
                  <a:gd name="connsiteY3" fmla="*/ 21412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3850 w 8128636"/>
                  <a:gd name="connsiteY5" fmla="*/ 53720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128636" h="804672">
                    <a:moveTo>
                      <a:pt x="180641" y="265560"/>
                    </a:moveTo>
                    <a:cubicBezTo>
                      <a:pt x="308276" y="56235"/>
                      <a:pt x="548153" y="0"/>
                      <a:pt x="622223" y="0"/>
                    </a:cubicBezTo>
                    <a:lnTo>
                      <a:pt x="7569705" y="0"/>
                    </a:lnTo>
                    <a:cubicBezTo>
                      <a:pt x="7643775" y="0"/>
                      <a:pt x="7827645" y="40995"/>
                      <a:pt x="7922895" y="214125"/>
                    </a:cubicBezTo>
                    <a:cubicBezTo>
                      <a:pt x="8027035" y="356999"/>
                      <a:pt x="8083551" y="339853"/>
                      <a:pt x="8128636" y="387477"/>
                    </a:cubicBezTo>
                    <a:cubicBezTo>
                      <a:pt x="8085456" y="434212"/>
                      <a:pt x="8059420" y="431417"/>
                      <a:pt x="7940040" y="554352"/>
                    </a:cubicBezTo>
                    <a:cubicBezTo>
                      <a:pt x="7797165" y="763677"/>
                      <a:pt x="7643775" y="804672"/>
                      <a:pt x="7569705" y="804672"/>
                    </a:cubicBezTo>
                    <a:lnTo>
                      <a:pt x="536879" y="804672"/>
                    </a:lnTo>
                    <a:cubicBezTo>
                      <a:pt x="462809" y="804672"/>
                      <a:pt x="275129" y="719100"/>
                      <a:pt x="177974" y="544065"/>
                    </a:cubicBezTo>
                    <a:cubicBezTo>
                      <a:pt x="132944" y="477009"/>
                      <a:pt x="55626" y="470280"/>
                      <a:pt x="0" y="405765"/>
                    </a:cubicBezTo>
                    <a:cubicBezTo>
                      <a:pt x="77724" y="360300"/>
                      <a:pt x="96622" y="368811"/>
                      <a:pt x="180641" y="26556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120122"/>
                  </a:gs>
                  <a:gs pos="100000">
                    <a:srgbClr val="0C0669"/>
                  </a:gs>
                </a:gsLst>
                <a:lin ang="16200000" scaled="1"/>
                <a:tileRect/>
              </a:gradFill>
              <a:ln w="28575">
                <a:solidFill>
                  <a:schemeClr val="bg1">
                    <a:lumMod val="65000"/>
                  </a:schemeClr>
                </a:solidFill>
              </a:ln>
            </p:spPr>
            <p:style>
              <a:lnRef idx="0">
                <a:schemeClr val="accent1"/>
              </a:lnRef>
              <a:fillRef idx="3">
                <a:schemeClr val="accent1"/>
              </a:fillRef>
              <a:effectRef idx="3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/>
                  <a:t>Irregular</a:t>
                </a:r>
              </a:p>
            </p:txBody>
          </p:sp>
          <p:sp>
            <p:nvSpPr>
              <p:cNvPr id="56" name="Rectangle 55"/>
              <p:cNvSpPr/>
              <p:nvPr/>
            </p:nvSpPr>
            <p:spPr>
              <a:xfrm>
                <a:off x="861488" y="3848561"/>
                <a:ext cx="412293" cy="415498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en-US" sz="2100" dirty="0">
                    <a:solidFill>
                      <a:schemeClr val="accent6"/>
                    </a:solidFill>
                  </a:rPr>
                  <a:t>A:</a:t>
                </a:r>
              </a:p>
            </p:txBody>
          </p:sp>
        </p:grpSp>
        <p:sp>
          <p:nvSpPr>
            <p:cNvPr id="143" name="Rectangle 142"/>
            <p:cNvSpPr/>
            <p:nvPr/>
          </p:nvSpPr>
          <p:spPr>
            <a:xfrm>
              <a:off x="1262560" y="3799809"/>
              <a:ext cx="3092702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endParaRPr lang="en-GB" altLang="en-US" sz="2800" dirty="0">
                <a:solidFill>
                  <a:schemeClr val="accent6"/>
                </a:solidFill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2031464" y="318550"/>
            <a:ext cx="891590" cy="593766"/>
            <a:chOff x="2042662" y="200761"/>
            <a:chExt cx="891590" cy="593766"/>
          </a:xfrm>
        </p:grpSpPr>
        <p:sp>
          <p:nvSpPr>
            <p:cNvPr id="96" name="Oval 95">
              <a:hlinkClick r:id="rId9" action="ppaction://hlinksldjump"/>
            </p:cNvPr>
            <p:cNvSpPr/>
            <p:nvPr/>
          </p:nvSpPr>
          <p:spPr>
            <a:xfrm>
              <a:off x="2049138" y="200761"/>
              <a:ext cx="878638" cy="593766"/>
            </a:xfrm>
            <a:prstGeom prst="ellipse">
              <a:avLst/>
            </a:prstGeom>
            <a:gradFill>
              <a:gsLst>
                <a:gs pos="0">
                  <a:srgbClr val="120122"/>
                </a:gs>
                <a:gs pos="64000">
                  <a:srgbClr val="0C0669"/>
                </a:gs>
              </a:gsLst>
              <a:lin ang="16200000" scaled="1"/>
            </a:gradFill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7" name="Rectangle 96"/>
            <p:cNvSpPr/>
            <p:nvPr/>
          </p:nvSpPr>
          <p:spPr>
            <a:xfrm>
              <a:off x="2042662" y="266811"/>
              <a:ext cx="891590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400" b="1" dirty="0">
                  <a:solidFill>
                    <a:schemeClr val="bg1">
                      <a:lumMod val="95000"/>
                    </a:schemeClr>
                  </a:solidFill>
                </a:rPr>
                <a:t>50:50</a:t>
              </a:r>
              <a:endParaRPr lang="en-US" sz="3200" b="1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pic>
        <p:nvPicPr>
          <p:cNvPr id="99" name="$1,000,000 Let's Play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269368" y="220158"/>
            <a:ext cx="487363" cy="487363"/>
          </a:xfrm>
          <a:prstGeom prst="rect">
            <a:avLst/>
          </a:prstGeom>
        </p:spPr>
      </p:pic>
      <p:sp>
        <p:nvSpPr>
          <p:cNvPr id="52" name="Rectangle 3">
            <a:hlinkClick r:id="rId11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12" action="ppaction://hlinksldjump"/>
              </a:rPr>
              <a:t>€300</a:t>
            </a:r>
          </a:p>
        </p:txBody>
      </p:sp>
    </p:spTree>
    <p:extLst>
      <p:ext uri="{BB962C8B-B14F-4D97-AF65-F5344CB8AC3E}">
        <p14:creationId xmlns:p14="http://schemas.microsoft.com/office/powerpoint/2010/main" val="33823603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0302" fill="hold"/>
                                        <p:tgtEl>
                                          <p:spTgt spid="9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9"/>
                </p:tgtEl>
              </p:cMediaNode>
            </p:audio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9" name="Rounded Rectangle 1">
            <a:hlinkClick r:id="rId5" action="ppaction://hlinksldjump"/>
          </p:cNvPr>
          <p:cNvSpPr/>
          <p:nvPr/>
        </p:nvSpPr>
        <p:spPr>
          <a:xfrm>
            <a:off x="732277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71" name="Rounded Rectangle 1">
            <a:hlinkClick r:id="rId5" action="ppaction://hlinksldjump"/>
          </p:cNvPr>
          <p:cNvSpPr/>
          <p:nvPr/>
        </p:nvSpPr>
        <p:spPr>
          <a:xfrm>
            <a:off x="4523098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grpSp>
        <p:nvGrpSpPr>
          <p:cNvPr id="4" name="Group 3"/>
          <p:cNvGrpSpPr/>
          <p:nvPr/>
        </p:nvGrpSpPr>
        <p:grpSpPr>
          <a:xfrm>
            <a:off x="4523099" y="3852223"/>
            <a:ext cx="3622985" cy="431169"/>
            <a:chOff x="4523099" y="3852223"/>
            <a:chExt cx="3622985" cy="431169"/>
          </a:xfrm>
        </p:grpSpPr>
        <p:sp>
          <p:nvSpPr>
            <p:cNvPr id="70" name="Rounded Rectangle 1">
              <a:hlinkClick r:id="rId6" action="ppaction://hlinksldjump"/>
            </p:cNvPr>
            <p:cNvSpPr/>
            <p:nvPr/>
          </p:nvSpPr>
          <p:spPr>
            <a:xfrm>
              <a:off x="4523099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err="1"/>
                <a:t>Espiral</a:t>
              </a:r>
              <a:endParaRPr lang="en-GB" dirty="0"/>
            </a:p>
          </p:txBody>
        </p:sp>
        <p:sp>
          <p:nvSpPr>
            <p:cNvPr id="59" name="Rectangle 58"/>
            <p:cNvSpPr/>
            <p:nvPr/>
          </p:nvSpPr>
          <p:spPr>
            <a:xfrm>
              <a:off x="4663979" y="3859574"/>
              <a:ext cx="402675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B:</a:t>
              </a:r>
            </a:p>
          </p:txBody>
        </p:sp>
      </p:grpSp>
      <p:sp>
        <p:nvSpPr>
          <p:cNvPr id="67" name="Rounded Rectangle 1">
            <a:hlinkClick r:id="rId5" action="ppaction://hlinksldjump"/>
          </p:cNvPr>
          <p:cNvSpPr/>
          <p:nvPr/>
        </p:nvSpPr>
        <p:spPr>
          <a:xfrm>
            <a:off x="732278" y="3852223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Irregular</a:t>
            </a:r>
          </a:p>
        </p:txBody>
      </p:sp>
      <p:grpSp>
        <p:nvGrpSpPr>
          <p:cNvPr id="61" name="Group 60"/>
          <p:cNvGrpSpPr/>
          <p:nvPr/>
        </p:nvGrpSpPr>
        <p:grpSpPr>
          <a:xfrm>
            <a:off x="2031464" y="318550"/>
            <a:ext cx="891590" cy="593766"/>
            <a:chOff x="2042662" y="200761"/>
            <a:chExt cx="891590" cy="593766"/>
          </a:xfrm>
        </p:grpSpPr>
        <p:sp>
          <p:nvSpPr>
            <p:cNvPr id="96" name="Oval 95">
              <a:hlinkClick r:id="rId7" action="ppaction://hlinksldjump"/>
            </p:cNvPr>
            <p:cNvSpPr/>
            <p:nvPr/>
          </p:nvSpPr>
          <p:spPr>
            <a:xfrm>
              <a:off x="2049138" y="200761"/>
              <a:ext cx="878638" cy="593766"/>
            </a:xfrm>
            <a:prstGeom prst="ellipse">
              <a:avLst/>
            </a:prstGeom>
            <a:gradFill>
              <a:gsLst>
                <a:gs pos="0">
                  <a:srgbClr val="120122"/>
                </a:gs>
                <a:gs pos="64000">
                  <a:srgbClr val="0C0669"/>
                </a:gs>
              </a:gsLst>
              <a:lin ang="16200000" scaled="1"/>
            </a:gradFill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7" name="Rectangle 96"/>
            <p:cNvSpPr/>
            <p:nvPr/>
          </p:nvSpPr>
          <p:spPr>
            <a:xfrm>
              <a:off x="2042662" y="266811"/>
              <a:ext cx="891590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400" b="1" dirty="0">
                  <a:solidFill>
                    <a:schemeClr val="bg1">
                      <a:lumMod val="95000"/>
                    </a:schemeClr>
                  </a:solidFill>
                </a:rPr>
                <a:t>50:50</a:t>
              </a:r>
              <a:endParaRPr lang="en-US" sz="3200" b="1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sp>
        <p:nvSpPr>
          <p:cNvPr id="52" name="Multiply 51"/>
          <p:cNvSpPr/>
          <p:nvPr/>
        </p:nvSpPr>
        <p:spPr>
          <a:xfrm>
            <a:off x="2021304" y="97272"/>
            <a:ext cx="885114" cy="1016000"/>
          </a:xfrm>
          <a:prstGeom prst="mathMultiply">
            <a:avLst>
              <a:gd name="adj1" fmla="val 17781"/>
            </a:avLst>
          </a:prstGeom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" name="Rounded Rectangle 1">
            <a:hlinkClick r:id="rId5" action="ppaction://hlinksldjump"/>
          </p:cNvPr>
          <p:cNvSpPr/>
          <p:nvPr/>
        </p:nvSpPr>
        <p:spPr>
          <a:xfrm>
            <a:off x="4523098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50" name="Rectangle 3">
            <a:hlinkClick r:id="rId8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9" action="ppaction://hlinksldjump"/>
              </a:rPr>
              <a:t>€300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61488" y="3848561"/>
            <a:ext cx="412293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A:</a:t>
            </a:r>
          </a:p>
        </p:txBody>
      </p:sp>
      <p:sp>
        <p:nvSpPr>
          <p:cNvPr id="45" name="Rectangle 44"/>
          <p:cNvSpPr/>
          <p:nvPr/>
        </p:nvSpPr>
        <p:spPr>
          <a:xfrm>
            <a:off x="376562" y="3080930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800" dirty="0">
                <a:solidFill>
                  <a:schemeClr val="accent6"/>
                </a:solidFill>
              </a:rPr>
              <a:t>4. La forma de </a:t>
            </a:r>
            <a:r>
              <a:rPr lang="en-GB" altLang="en-US" sz="2800" dirty="0" err="1">
                <a:solidFill>
                  <a:schemeClr val="accent6"/>
                </a:solidFill>
              </a:rPr>
              <a:t>nuestra</a:t>
            </a:r>
            <a:r>
              <a:rPr lang="en-GB" altLang="en-US" sz="2800" dirty="0">
                <a:solidFill>
                  <a:schemeClr val="accent6"/>
                </a:solidFill>
              </a:rPr>
              <a:t> </a:t>
            </a:r>
            <a:r>
              <a:rPr lang="en-GB" altLang="en-US" sz="2800" dirty="0" err="1">
                <a:solidFill>
                  <a:schemeClr val="accent6"/>
                </a:solidFill>
              </a:rPr>
              <a:t>galaxia</a:t>
            </a:r>
            <a:r>
              <a:rPr lang="en-GB" altLang="en-US" sz="2800" dirty="0">
                <a:solidFill>
                  <a:schemeClr val="accent6"/>
                </a:solidFill>
              </a:rPr>
              <a:t> es… </a:t>
            </a:r>
          </a:p>
        </p:txBody>
      </p:sp>
    </p:spTree>
    <p:extLst>
      <p:ext uri="{BB962C8B-B14F-4D97-AF65-F5344CB8AC3E}">
        <p14:creationId xmlns:p14="http://schemas.microsoft.com/office/powerpoint/2010/main" val="89214280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9" name="Rounded Rectangle 1">
            <a:hlinkClick r:id="rId7" action="ppaction://hlinksldjump"/>
          </p:cNvPr>
          <p:cNvSpPr/>
          <p:nvPr/>
        </p:nvSpPr>
        <p:spPr>
          <a:xfrm>
            <a:off x="732277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Lenticular</a:t>
            </a:r>
          </a:p>
        </p:txBody>
      </p:sp>
      <p:sp>
        <p:nvSpPr>
          <p:cNvPr id="71" name="Rounded Rectangle 1">
            <a:hlinkClick r:id="rId7" action="ppaction://hlinksldjump"/>
          </p:cNvPr>
          <p:cNvSpPr/>
          <p:nvPr/>
        </p:nvSpPr>
        <p:spPr>
          <a:xfrm>
            <a:off x="4523098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err="1"/>
              <a:t>Elíptica</a:t>
            </a:r>
            <a:endParaRPr lang="en-GB" dirty="0"/>
          </a:p>
        </p:txBody>
      </p:sp>
      <p:sp>
        <p:nvSpPr>
          <p:cNvPr id="67" name="Rounded Rectangle 1">
            <a:hlinkClick r:id="rId7" action="ppaction://hlinksldjump"/>
          </p:cNvPr>
          <p:cNvSpPr/>
          <p:nvPr/>
        </p:nvSpPr>
        <p:spPr>
          <a:xfrm>
            <a:off x="732277" y="3852414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Irregular</a:t>
            </a:r>
          </a:p>
        </p:txBody>
      </p:sp>
      <p:grpSp>
        <p:nvGrpSpPr>
          <p:cNvPr id="150" name="Group 149"/>
          <p:cNvGrpSpPr/>
          <p:nvPr/>
        </p:nvGrpSpPr>
        <p:grpSpPr>
          <a:xfrm>
            <a:off x="4523098" y="3789783"/>
            <a:ext cx="3622985" cy="523220"/>
            <a:chOff x="732278" y="3799994"/>
            <a:chExt cx="3622985" cy="523220"/>
          </a:xfrm>
        </p:grpSpPr>
        <p:grpSp>
          <p:nvGrpSpPr>
            <p:cNvPr id="151" name="Group 150"/>
            <p:cNvGrpSpPr/>
            <p:nvPr/>
          </p:nvGrpSpPr>
          <p:grpSpPr>
            <a:xfrm>
              <a:off x="732278" y="3848561"/>
              <a:ext cx="3622985" cy="434831"/>
              <a:chOff x="732278" y="3848561"/>
              <a:chExt cx="3622985" cy="434831"/>
            </a:xfrm>
          </p:grpSpPr>
          <p:sp>
            <p:nvSpPr>
              <p:cNvPr id="153" name="Rounded Rectangle 1">
                <a:hlinkClick r:id="rId8" action="ppaction://hlinksldjump"/>
              </p:cNvPr>
              <p:cNvSpPr/>
              <p:nvPr/>
            </p:nvSpPr>
            <p:spPr>
              <a:xfrm>
                <a:off x="732278" y="3852223"/>
                <a:ext cx="3622985" cy="431169"/>
              </a:xfrm>
              <a:custGeom>
                <a:avLst/>
                <a:gdLst>
                  <a:gd name="connsiteX0" fmla="*/ 0 w 7215712"/>
                  <a:gd name="connsiteY0" fmla="*/ 134115 h 804672"/>
                  <a:gd name="connsiteX1" fmla="*/ 134115 w 7215712"/>
                  <a:gd name="connsiteY1" fmla="*/ 0 h 804672"/>
                  <a:gd name="connsiteX2" fmla="*/ 7081597 w 7215712"/>
                  <a:gd name="connsiteY2" fmla="*/ 0 h 804672"/>
                  <a:gd name="connsiteX3" fmla="*/ 7215712 w 7215712"/>
                  <a:gd name="connsiteY3" fmla="*/ 134115 h 804672"/>
                  <a:gd name="connsiteX4" fmla="*/ 7215712 w 7215712"/>
                  <a:gd name="connsiteY4" fmla="*/ 670557 h 804672"/>
                  <a:gd name="connsiteX5" fmla="*/ 7081597 w 7215712"/>
                  <a:gd name="connsiteY5" fmla="*/ 804672 h 804672"/>
                  <a:gd name="connsiteX6" fmla="*/ 134115 w 7215712"/>
                  <a:gd name="connsiteY6" fmla="*/ 804672 h 804672"/>
                  <a:gd name="connsiteX7" fmla="*/ 0 w 7215712"/>
                  <a:gd name="connsiteY7" fmla="*/ 670557 h 804672"/>
                  <a:gd name="connsiteX8" fmla="*/ 0 w 7215712"/>
                  <a:gd name="connsiteY8" fmla="*/ 134115 h 804672"/>
                  <a:gd name="connsiteX0" fmla="*/ 0 w 7410784"/>
                  <a:gd name="connsiteY0" fmla="*/ 195075 h 804672"/>
                  <a:gd name="connsiteX1" fmla="*/ 329187 w 7410784"/>
                  <a:gd name="connsiteY1" fmla="*/ 0 h 804672"/>
                  <a:gd name="connsiteX2" fmla="*/ 7276669 w 7410784"/>
                  <a:gd name="connsiteY2" fmla="*/ 0 h 804672"/>
                  <a:gd name="connsiteX3" fmla="*/ 7410784 w 7410784"/>
                  <a:gd name="connsiteY3" fmla="*/ 134115 h 804672"/>
                  <a:gd name="connsiteX4" fmla="*/ 7410784 w 7410784"/>
                  <a:gd name="connsiteY4" fmla="*/ 670557 h 804672"/>
                  <a:gd name="connsiteX5" fmla="*/ 7276669 w 7410784"/>
                  <a:gd name="connsiteY5" fmla="*/ 804672 h 804672"/>
                  <a:gd name="connsiteX6" fmla="*/ 329187 w 7410784"/>
                  <a:gd name="connsiteY6" fmla="*/ 804672 h 804672"/>
                  <a:gd name="connsiteX7" fmla="*/ 195072 w 7410784"/>
                  <a:gd name="connsiteY7" fmla="*/ 670557 h 804672"/>
                  <a:gd name="connsiteX8" fmla="*/ 0 w 7410784"/>
                  <a:gd name="connsiteY8" fmla="*/ 195075 h 804672"/>
                  <a:gd name="connsiteX0" fmla="*/ 54864 w 7465648"/>
                  <a:gd name="connsiteY0" fmla="*/ 195075 h 804672"/>
                  <a:gd name="connsiteX1" fmla="*/ 384051 w 7465648"/>
                  <a:gd name="connsiteY1" fmla="*/ 0 h 804672"/>
                  <a:gd name="connsiteX2" fmla="*/ 7331533 w 7465648"/>
                  <a:gd name="connsiteY2" fmla="*/ 0 h 804672"/>
                  <a:gd name="connsiteX3" fmla="*/ 7465648 w 7465648"/>
                  <a:gd name="connsiteY3" fmla="*/ 134115 h 804672"/>
                  <a:gd name="connsiteX4" fmla="*/ 7465648 w 7465648"/>
                  <a:gd name="connsiteY4" fmla="*/ 670557 h 804672"/>
                  <a:gd name="connsiteX5" fmla="*/ 7331533 w 7465648"/>
                  <a:gd name="connsiteY5" fmla="*/ 804672 h 804672"/>
                  <a:gd name="connsiteX6" fmla="*/ 384051 w 7465648"/>
                  <a:gd name="connsiteY6" fmla="*/ 804672 h 804672"/>
                  <a:gd name="connsiteX7" fmla="*/ 0 w 7465648"/>
                  <a:gd name="connsiteY7" fmla="*/ 536445 h 804672"/>
                  <a:gd name="connsiteX8" fmla="*/ 54864 w 7465648"/>
                  <a:gd name="connsiteY8" fmla="*/ 195075 h 804672"/>
                  <a:gd name="connsiteX0" fmla="*/ 54864 w 7465648"/>
                  <a:gd name="connsiteY0" fmla="*/ 195075 h 804672"/>
                  <a:gd name="connsiteX1" fmla="*/ 384051 w 7465648"/>
                  <a:gd name="connsiteY1" fmla="*/ 0 h 804672"/>
                  <a:gd name="connsiteX2" fmla="*/ 7331533 w 7465648"/>
                  <a:gd name="connsiteY2" fmla="*/ 0 h 804672"/>
                  <a:gd name="connsiteX3" fmla="*/ 7465648 w 7465648"/>
                  <a:gd name="connsiteY3" fmla="*/ 134115 h 804672"/>
                  <a:gd name="connsiteX4" fmla="*/ 7465648 w 7465648"/>
                  <a:gd name="connsiteY4" fmla="*/ 670557 h 804672"/>
                  <a:gd name="connsiteX5" fmla="*/ 7331533 w 7465648"/>
                  <a:gd name="connsiteY5" fmla="*/ 804672 h 804672"/>
                  <a:gd name="connsiteX6" fmla="*/ 298707 w 7465648"/>
                  <a:gd name="connsiteY6" fmla="*/ 804672 h 804672"/>
                  <a:gd name="connsiteX7" fmla="*/ 0 w 7465648"/>
                  <a:gd name="connsiteY7" fmla="*/ 536445 h 804672"/>
                  <a:gd name="connsiteX8" fmla="*/ 54864 w 7465648"/>
                  <a:gd name="connsiteY8" fmla="*/ 195075 h 804672"/>
                  <a:gd name="connsiteX0" fmla="*/ 79823 w 7490607"/>
                  <a:gd name="connsiteY0" fmla="*/ 195075 h 804672"/>
                  <a:gd name="connsiteX1" fmla="*/ 409010 w 7490607"/>
                  <a:gd name="connsiteY1" fmla="*/ 0 h 804672"/>
                  <a:gd name="connsiteX2" fmla="*/ 7356492 w 7490607"/>
                  <a:gd name="connsiteY2" fmla="*/ 0 h 804672"/>
                  <a:gd name="connsiteX3" fmla="*/ 7490607 w 7490607"/>
                  <a:gd name="connsiteY3" fmla="*/ 134115 h 804672"/>
                  <a:gd name="connsiteX4" fmla="*/ 7490607 w 7490607"/>
                  <a:gd name="connsiteY4" fmla="*/ 670557 h 804672"/>
                  <a:gd name="connsiteX5" fmla="*/ 7356492 w 7490607"/>
                  <a:gd name="connsiteY5" fmla="*/ 804672 h 804672"/>
                  <a:gd name="connsiteX6" fmla="*/ 323666 w 7490607"/>
                  <a:gd name="connsiteY6" fmla="*/ 804672 h 804672"/>
                  <a:gd name="connsiteX7" fmla="*/ 24959 w 7490607"/>
                  <a:gd name="connsiteY7" fmla="*/ 536445 h 804672"/>
                  <a:gd name="connsiteX8" fmla="*/ 16911 w 7490607"/>
                  <a:gd name="connsiteY8" fmla="*/ 396240 h 804672"/>
                  <a:gd name="connsiteX9" fmla="*/ 79823 w 7490607"/>
                  <a:gd name="connsiteY9" fmla="*/ 195075 h 804672"/>
                  <a:gd name="connsiteX0" fmla="*/ 270513 w 7681297"/>
                  <a:gd name="connsiteY0" fmla="*/ 195075 h 804672"/>
                  <a:gd name="connsiteX1" fmla="*/ 599700 w 7681297"/>
                  <a:gd name="connsiteY1" fmla="*/ 0 h 804672"/>
                  <a:gd name="connsiteX2" fmla="*/ 7547182 w 7681297"/>
                  <a:gd name="connsiteY2" fmla="*/ 0 h 804672"/>
                  <a:gd name="connsiteX3" fmla="*/ 7681297 w 7681297"/>
                  <a:gd name="connsiteY3" fmla="*/ 134115 h 804672"/>
                  <a:gd name="connsiteX4" fmla="*/ 7681297 w 7681297"/>
                  <a:gd name="connsiteY4" fmla="*/ 670557 h 804672"/>
                  <a:gd name="connsiteX5" fmla="*/ 7547182 w 7681297"/>
                  <a:gd name="connsiteY5" fmla="*/ 804672 h 804672"/>
                  <a:gd name="connsiteX6" fmla="*/ 514356 w 7681297"/>
                  <a:gd name="connsiteY6" fmla="*/ 804672 h 804672"/>
                  <a:gd name="connsiteX7" fmla="*/ 215649 w 7681297"/>
                  <a:gd name="connsiteY7" fmla="*/ 536445 h 804672"/>
                  <a:gd name="connsiteX8" fmla="*/ 337 w 7681297"/>
                  <a:gd name="connsiteY8" fmla="*/ 426720 h 804672"/>
                  <a:gd name="connsiteX9" fmla="*/ 270513 w 7681297"/>
                  <a:gd name="connsiteY9" fmla="*/ 195075 h 804672"/>
                  <a:gd name="connsiteX0" fmla="*/ 270550 w 7681334"/>
                  <a:gd name="connsiteY0" fmla="*/ 195075 h 804672"/>
                  <a:gd name="connsiteX1" fmla="*/ 599737 w 7681334"/>
                  <a:gd name="connsiteY1" fmla="*/ 0 h 804672"/>
                  <a:gd name="connsiteX2" fmla="*/ 7547219 w 7681334"/>
                  <a:gd name="connsiteY2" fmla="*/ 0 h 804672"/>
                  <a:gd name="connsiteX3" fmla="*/ 7681334 w 7681334"/>
                  <a:gd name="connsiteY3" fmla="*/ 134115 h 804672"/>
                  <a:gd name="connsiteX4" fmla="*/ 7681334 w 7681334"/>
                  <a:gd name="connsiteY4" fmla="*/ 670557 h 804672"/>
                  <a:gd name="connsiteX5" fmla="*/ 7547219 w 7681334"/>
                  <a:gd name="connsiteY5" fmla="*/ 804672 h 804672"/>
                  <a:gd name="connsiteX6" fmla="*/ 514393 w 7681334"/>
                  <a:gd name="connsiteY6" fmla="*/ 804672 h 804672"/>
                  <a:gd name="connsiteX7" fmla="*/ 197398 w 7681334"/>
                  <a:gd name="connsiteY7" fmla="*/ 566925 h 804672"/>
                  <a:gd name="connsiteX8" fmla="*/ 374 w 7681334"/>
                  <a:gd name="connsiteY8" fmla="*/ 426720 h 804672"/>
                  <a:gd name="connsiteX9" fmla="*/ 270550 w 7681334"/>
                  <a:gd name="connsiteY9" fmla="*/ 195075 h 804672"/>
                  <a:gd name="connsiteX0" fmla="*/ 293365 w 7704149"/>
                  <a:gd name="connsiteY0" fmla="*/ 195075 h 804672"/>
                  <a:gd name="connsiteX1" fmla="*/ 622552 w 7704149"/>
                  <a:gd name="connsiteY1" fmla="*/ 0 h 804672"/>
                  <a:gd name="connsiteX2" fmla="*/ 7570034 w 7704149"/>
                  <a:gd name="connsiteY2" fmla="*/ 0 h 804672"/>
                  <a:gd name="connsiteX3" fmla="*/ 7704149 w 7704149"/>
                  <a:gd name="connsiteY3" fmla="*/ 134115 h 804672"/>
                  <a:gd name="connsiteX4" fmla="*/ 7704149 w 7704149"/>
                  <a:gd name="connsiteY4" fmla="*/ 670557 h 804672"/>
                  <a:gd name="connsiteX5" fmla="*/ 7570034 w 7704149"/>
                  <a:gd name="connsiteY5" fmla="*/ 804672 h 804672"/>
                  <a:gd name="connsiteX6" fmla="*/ 537208 w 7704149"/>
                  <a:gd name="connsiteY6" fmla="*/ 804672 h 804672"/>
                  <a:gd name="connsiteX7" fmla="*/ 220213 w 7704149"/>
                  <a:gd name="connsiteY7" fmla="*/ 566925 h 804672"/>
                  <a:gd name="connsiteX8" fmla="*/ 329 w 7704149"/>
                  <a:gd name="connsiteY8" fmla="*/ 405765 h 804672"/>
                  <a:gd name="connsiteX9" fmla="*/ 293365 w 7704149"/>
                  <a:gd name="connsiteY9" fmla="*/ 195075 h 804672"/>
                  <a:gd name="connsiteX0" fmla="*/ 293365 w 7704149"/>
                  <a:gd name="connsiteY0" fmla="*/ 195075 h 804672"/>
                  <a:gd name="connsiteX1" fmla="*/ 622552 w 7704149"/>
                  <a:gd name="connsiteY1" fmla="*/ 0 h 804672"/>
                  <a:gd name="connsiteX2" fmla="*/ 7570034 w 7704149"/>
                  <a:gd name="connsiteY2" fmla="*/ 0 h 804672"/>
                  <a:gd name="connsiteX3" fmla="*/ 7704149 w 7704149"/>
                  <a:gd name="connsiteY3" fmla="*/ 134115 h 804672"/>
                  <a:gd name="connsiteX4" fmla="*/ 7704149 w 7704149"/>
                  <a:gd name="connsiteY4" fmla="*/ 670557 h 804672"/>
                  <a:gd name="connsiteX5" fmla="*/ 7570034 w 7704149"/>
                  <a:gd name="connsiteY5" fmla="*/ 804672 h 804672"/>
                  <a:gd name="connsiteX6" fmla="*/ 537208 w 7704149"/>
                  <a:gd name="connsiteY6" fmla="*/ 804672 h 804672"/>
                  <a:gd name="connsiteX7" fmla="*/ 220213 w 7704149"/>
                  <a:gd name="connsiteY7" fmla="*/ 566925 h 804672"/>
                  <a:gd name="connsiteX8" fmla="*/ 329 w 7704149"/>
                  <a:gd name="connsiteY8" fmla="*/ 405765 h 804672"/>
                  <a:gd name="connsiteX9" fmla="*/ 293365 w 7704149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19884 w 7703820"/>
                  <a:gd name="connsiteY7" fmla="*/ 566925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604694 w 7703820"/>
                  <a:gd name="connsiteY7" fmla="*/ 43548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634031 w 7703820"/>
                  <a:gd name="connsiteY0" fmla="*/ 36652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634031 w 7703820"/>
                  <a:gd name="connsiteY9" fmla="*/ 366525 h 804672"/>
                  <a:gd name="connsiteX0" fmla="*/ 232076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2076 w 7703820"/>
                  <a:gd name="connsiteY9" fmla="*/ 265560 h 804672"/>
                  <a:gd name="connsiteX0" fmla="*/ 232076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2076 w 7703820"/>
                  <a:gd name="connsiteY9" fmla="*/ 265560 h 804672"/>
                  <a:gd name="connsiteX0" fmla="*/ 190166 w 7703820"/>
                  <a:gd name="connsiteY0" fmla="*/ 2712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90166 w 7703820"/>
                  <a:gd name="connsiteY9" fmla="*/ 271275 h 804672"/>
                  <a:gd name="connsiteX0" fmla="*/ 190166 w 7703820"/>
                  <a:gd name="connsiteY0" fmla="*/ 2712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90166 w 7703820"/>
                  <a:gd name="connsiteY9" fmla="*/ 271275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97024 w 7703820"/>
                  <a:gd name="connsiteY7" fmla="*/ 530730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97024 w 7703820"/>
                  <a:gd name="connsiteY7" fmla="*/ 530730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10359 w 7703820"/>
                  <a:gd name="connsiteY7" fmla="*/ 55930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77974 w 7703820"/>
                  <a:gd name="connsiteY7" fmla="*/ 54406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818120"/>
                  <a:gd name="connsiteY0" fmla="*/ 265560 h 804672"/>
                  <a:gd name="connsiteX1" fmla="*/ 622223 w 7818120"/>
                  <a:gd name="connsiteY1" fmla="*/ 0 h 804672"/>
                  <a:gd name="connsiteX2" fmla="*/ 7569705 w 7818120"/>
                  <a:gd name="connsiteY2" fmla="*/ 0 h 804672"/>
                  <a:gd name="connsiteX3" fmla="*/ 7818120 w 7818120"/>
                  <a:gd name="connsiteY3" fmla="*/ 179835 h 804672"/>
                  <a:gd name="connsiteX4" fmla="*/ 7703820 w 7818120"/>
                  <a:gd name="connsiteY4" fmla="*/ 670557 h 804672"/>
                  <a:gd name="connsiteX5" fmla="*/ 7569705 w 7818120"/>
                  <a:gd name="connsiteY5" fmla="*/ 804672 h 804672"/>
                  <a:gd name="connsiteX6" fmla="*/ 536879 w 7818120"/>
                  <a:gd name="connsiteY6" fmla="*/ 804672 h 804672"/>
                  <a:gd name="connsiteX7" fmla="*/ 177974 w 7818120"/>
                  <a:gd name="connsiteY7" fmla="*/ 544065 h 804672"/>
                  <a:gd name="connsiteX8" fmla="*/ 0 w 7818120"/>
                  <a:gd name="connsiteY8" fmla="*/ 405765 h 804672"/>
                  <a:gd name="connsiteX9" fmla="*/ 180641 w 7818120"/>
                  <a:gd name="connsiteY9" fmla="*/ 265560 h 804672"/>
                  <a:gd name="connsiteX0" fmla="*/ 180641 w 7886700"/>
                  <a:gd name="connsiteY0" fmla="*/ 265560 h 804672"/>
                  <a:gd name="connsiteX1" fmla="*/ 622223 w 7886700"/>
                  <a:gd name="connsiteY1" fmla="*/ 0 h 804672"/>
                  <a:gd name="connsiteX2" fmla="*/ 7569705 w 7886700"/>
                  <a:gd name="connsiteY2" fmla="*/ 0 h 804672"/>
                  <a:gd name="connsiteX3" fmla="*/ 7818120 w 7886700"/>
                  <a:gd name="connsiteY3" fmla="*/ 179835 h 804672"/>
                  <a:gd name="connsiteX4" fmla="*/ 7886700 w 7886700"/>
                  <a:gd name="connsiteY4" fmla="*/ 685797 h 804672"/>
                  <a:gd name="connsiteX5" fmla="*/ 7569705 w 7886700"/>
                  <a:gd name="connsiteY5" fmla="*/ 804672 h 804672"/>
                  <a:gd name="connsiteX6" fmla="*/ 536879 w 7886700"/>
                  <a:gd name="connsiteY6" fmla="*/ 804672 h 804672"/>
                  <a:gd name="connsiteX7" fmla="*/ 177974 w 7886700"/>
                  <a:gd name="connsiteY7" fmla="*/ 544065 h 804672"/>
                  <a:gd name="connsiteX8" fmla="*/ 0 w 7886700"/>
                  <a:gd name="connsiteY8" fmla="*/ 405765 h 804672"/>
                  <a:gd name="connsiteX9" fmla="*/ 180641 w 7886700"/>
                  <a:gd name="connsiteY9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18120 w 8107681"/>
                  <a:gd name="connsiteY3" fmla="*/ 1798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322820 w 8107681"/>
                  <a:gd name="connsiteY3" fmla="*/ 40081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597140 w 8107681"/>
                  <a:gd name="connsiteY5" fmla="*/ 28955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019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5280 w 8107681"/>
                  <a:gd name="connsiteY5" fmla="*/ 63436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5280 w 8107681"/>
                  <a:gd name="connsiteY5" fmla="*/ 63436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736"/>
                  <a:gd name="connsiteX1" fmla="*/ 622223 w 8107681"/>
                  <a:gd name="connsiteY1" fmla="*/ 0 h 804736"/>
                  <a:gd name="connsiteX2" fmla="*/ 7569705 w 8107681"/>
                  <a:gd name="connsiteY2" fmla="*/ 0 h 804736"/>
                  <a:gd name="connsiteX3" fmla="*/ 7848600 w 8107681"/>
                  <a:gd name="connsiteY3" fmla="*/ 141735 h 804736"/>
                  <a:gd name="connsiteX4" fmla="*/ 8107681 w 8107681"/>
                  <a:gd name="connsiteY4" fmla="*/ 408432 h 804736"/>
                  <a:gd name="connsiteX5" fmla="*/ 7955280 w 8107681"/>
                  <a:gd name="connsiteY5" fmla="*/ 634362 h 804736"/>
                  <a:gd name="connsiteX6" fmla="*/ 7569705 w 8107681"/>
                  <a:gd name="connsiteY6" fmla="*/ 804672 h 804736"/>
                  <a:gd name="connsiteX7" fmla="*/ 536879 w 8107681"/>
                  <a:gd name="connsiteY7" fmla="*/ 804672 h 804736"/>
                  <a:gd name="connsiteX8" fmla="*/ 177974 w 8107681"/>
                  <a:gd name="connsiteY8" fmla="*/ 544065 h 804736"/>
                  <a:gd name="connsiteX9" fmla="*/ 0 w 8107681"/>
                  <a:gd name="connsiteY9" fmla="*/ 405765 h 804736"/>
                  <a:gd name="connsiteX10" fmla="*/ 180641 w 8107681"/>
                  <a:gd name="connsiteY10" fmla="*/ 265560 h 804736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98130 w 8107681"/>
                  <a:gd name="connsiteY5" fmla="*/ 56578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705725 w 8107681"/>
                  <a:gd name="connsiteY5" fmla="*/ 45148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69555 w 8107681"/>
                  <a:gd name="connsiteY5" fmla="*/ 62293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69555 w 8107681"/>
                  <a:gd name="connsiteY5" fmla="*/ 62293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656195 w 8107681"/>
                  <a:gd name="connsiteY3" fmla="*/ 31699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656195 w 8107681"/>
                  <a:gd name="connsiteY3" fmla="*/ 31699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03845 w 8107681"/>
                  <a:gd name="connsiteY3" fmla="*/ 21031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03845 w 8107681"/>
                  <a:gd name="connsiteY3" fmla="*/ 21031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22895 w 8107681"/>
                  <a:gd name="connsiteY3" fmla="*/ 21412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3850 w 8128636"/>
                  <a:gd name="connsiteY5" fmla="*/ 53720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128636" h="804672">
                    <a:moveTo>
                      <a:pt x="180641" y="265560"/>
                    </a:moveTo>
                    <a:cubicBezTo>
                      <a:pt x="308276" y="56235"/>
                      <a:pt x="548153" y="0"/>
                      <a:pt x="622223" y="0"/>
                    </a:cubicBezTo>
                    <a:lnTo>
                      <a:pt x="7569705" y="0"/>
                    </a:lnTo>
                    <a:cubicBezTo>
                      <a:pt x="7643775" y="0"/>
                      <a:pt x="7827645" y="40995"/>
                      <a:pt x="7922895" y="214125"/>
                    </a:cubicBezTo>
                    <a:cubicBezTo>
                      <a:pt x="8027035" y="356999"/>
                      <a:pt x="8083551" y="339853"/>
                      <a:pt x="8128636" y="387477"/>
                    </a:cubicBezTo>
                    <a:cubicBezTo>
                      <a:pt x="8085456" y="434212"/>
                      <a:pt x="8059420" y="431417"/>
                      <a:pt x="7940040" y="554352"/>
                    </a:cubicBezTo>
                    <a:cubicBezTo>
                      <a:pt x="7797165" y="763677"/>
                      <a:pt x="7643775" y="804672"/>
                      <a:pt x="7569705" y="804672"/>
                    </a:cubicBezTo>
                    <a:lnTo>
                      <a:pt x="536879" y="804672"/>
                    </a:lnTo>
                    <a:cubicBezTo>
                      <a:pt x="462809" y="804672"/>
                      <a:pt x="275129" y="719100"/>
                      <a:pt x="177974" y="544065"/>
                    </a:cubicBezTo>
                    <a:cubicBezTo>
                      <a:pt x="132944" y="477009"/>
                      <a:pt x="55626" y="470280"/>
                      <a:pt x="0" y="405765"/>
                    </a:cubicBezTo>
                    <a:cubicBezTo>
                      <a:pt x="77724" y="360300"/>
                      <a:pt x="96622" y="368811"/>
                      <a:pt x="180641" y="265560"/>
                    </a:cubicBezTo>
                    <a:close/>
                  </a:path>
                </a:pathLst>
              </a:custGeom>
              <a:solidFill>
                <a:srgbClr val="00B050"/>
              </a:solidFill>
              <a:ln w="28575">
                <a:solidFill>
                  <a:schemeClr val="bg1">
                    <a:lumMod val="65000"/>
                  </a:schemeClr>
                </a:solidFill>
              </a:ln>
            </p:spPr>
            <p:style>
              <a:lnRef idx="0">
                <a:schemeClr val="accent1"/>
              </a:lnRef>
              <a:fillRef idx="3">
                <a:schemeClr val="accent1"/>
              </a:fillRef>
              <a:effectRef idx="3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 err="1"/>
                  <a:t>Espiral</a:t>
                </a:r>
                <a:endParaRPr lang="en-GB" dirty="0"/>
              </a:p>
            </p:txBody>
          </p:sp>
          <p:sp>
            <p:nvSpPr>
              <p:cNvPr id="154" name="Rectangle 153"/>
              <p:cNvSpPr/>
              <p:nvPr/>
            </p:nvSpPr>
            <p:spPr>
              <a:xfrm>
                <a:off x="861488" y="3848561"/>
                <a:ext cx="412293" cy="415498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en-US" sz="2100" dirty="0">
                    <a:solidFill>
                      <a:srgbClr val="FFFF00"/>
                    </a:solidFill>
                  </a:rPr>
                  <a:t>B:</a:t>
                </a:r>
              </a:p>
            </p:txBody>
          </p:sp>
        </p:grpSp>
        <p:sp>
          <p:nvSpPr>
            <p:cNvPr id="152" name="Rectangle 151"/>
            <p:cNvSpPr/>
            <p:nvPr/>
          </p:nvSpPr>
          <p:spPr>
            <a:xfrm>
              <a:off x="1193074" y="3799994"/>
              <a:ext cx="3092702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endParaRPr lang="en-GB" altLang="en-US" sz="2800" dirty="0">
                <a:solidFill>
                  <a:srgbClr val="FFFF00"/>
                </a:solidFill>
              </a:endParaRPr>
            </a:p>
          </p:txBody>
        </p:sp>
      </p:grpSp>
      <p:sp>
        <p:nvSpPr>
          <p:cNvPr id="48" name="Rectangle 3">
            <a:hlinkClick r:id="rId9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10" action="ppaction://hlinksldjump"/>
              </a:rPr>
              <a:t>€500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61488" y="3848561"/>
            <a:ext cx="412293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A:</a:t>
            </a:r>
          </a:p>
        </p:txBody>
      </p:sp>
      <p:pic>
        <p:nvPicPr>
          <p:cNvPr id="53" name="$2,000 Win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349459" y="220158"/>
            <a:ext cx="487363" cy="487363"/>
          </a:xfrm>
          <a:prstGeom prst="rect">
            <a:avLst/>
          </a:prstGeom>
        </p:spPr>
      </p:pic>
      <p:sp>
        <p:nvSpPr>
          <p:cNvPr id="54" name="Rectangle 53"/>
          <p:cNvSpPr/>
          <p:nvPr/>
        </p:nvSpPr>
        <p:spPr>
          <a:xfrm>
            <a:off x="861488" y="4401429"/>
            <a:ext cx="401072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C:</a:t>
            </a:r>
          </a:p>
        </p:txBody>
      </p:sp>
      <p:sp>
        <p:nvSpPr>
          <p:cNvPr id="59" name="Rectangle 58"/>
          <p:cNvSpPr/>
          <p:nvPr/>
        </p:nvSpPr>
        <p:spPr>
          <a:xfrm>
            <a:off x="4654362" y="4401429"/>
            <a:ext cx="421911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D:</a:t>
            </a:r>
          </a:p>
        </p:txBody>
      </p:sp>
      <p:sp>
        <p:nvSpPr>
          <p:cNvPr id="46" name="Rectangle 45"/>
          <p:cNvSpPr/>
          <p:nvPr/>
        </p:nvSpPr>
        <p:spPr>
          <a:xfrm>
            <a:off x="376562" y="3080930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800" dirty="0">
                <a:solidFill>
                  <a:schemeClr val="accent6"/>
                </a:solidFill>
              </a:rPr>
              <a:t>4. La forma de </a:t>
            </a:r>
            <a:r>
              <a:rPr lang="en-GB" altLang="en-US" sz="2800" dirty="0" err="1">
                <a:solidFill>
                  <a:schemeClr val="accent6"/>
                </a:solidFill>
              </a:rPr>
              <a:t>nuestra</a:t>
            </a:r>
            <a:r>
              <a:rPr lang="en-GB" altLang="en-US" sz="2800" dirty="0">
                <a:solidFill>
                  <a:schemeClr val="accent6"/>
                </a:solidFill>
              </a:rPr>
              <a:t> </a:t>
            </a:r>
            <a:r>
              <a:rPr lang="en-GB" altLang="en-US" sz="2800" dirty="0" err="1">
                <a:solidFill>
                  <a:schemeClr val="accent6"/>
                </a:solidFill>
              </a:rPr>
              <a:t>galaxia</a:t>
            </a:r>
            <a:r>
              <a:rPr lang="en-GB" altLang="en-US" sz="2800" dirty="0">
                <a:solidFill>
                  <a:schemeClr val="accent6"/>
                </a:solidFill>
              </a:rPr>
              <a:t> es… </a:t>
            </a:r>
          </a:p>
        </p:txBody>
      </p:sp>
    </p:spTree>
    <p:extLst>
      <p:ext uri="{BB962C8B-B14F-4D97-AF65-F5344CB8AC3E}">
        <p14:creationId xmlns:p14="http://schemas.microsoft.com/office/powerpoint/2010/main" val="16332650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7758" fill="hold"/>
                                        <p:tgtEl>
                                          <p:spTgt spid="5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3"/>
                </p:tgtEl>
              </p:cMediaNode>
            </p:audio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grpSp>
        <p:nvGrpSpPr>
          <p:cNvPr id="6" name="Group 5"/>
          <p:cNvGrpSpPr/>
          <p:nvPr/>
        </p:nvGrpSpPr>
        <p:grpSpPr>
          <a:xfrm>
            <a:off x="732277" y="4401429"/>
            <a:ext cx="3622985" cy="441190"/>
            <a:chOff x="732277" y="4401429"/>
            <a:chExt cx="3622985" cy="441190"/>
          </a:xfrm>
        </p:grpSpPr>
        <p:sp>
          <p:nvSpPr>
            <p:cNvPr id="69" name="Rounded Rectangle 1">
              <a:hlinkClick r:id="rId7" action="ppaction://hlinksldjump"/>
            </p:cNvPr>
            <p:cNvSpPr/>
            <p:nvPr/>
          </p:nvSpPr>
          <p:spPr>
            <a:xfrm>
              <a:off x="732277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err="1"/>
                <a:t>En</a:t>
              </a:r>
              <a:r>
                <a:rPr lang="en-GB" dirty="0"/>
                <a:t> una </a:t>
              </a:r>
              <a:r>
                <a:rPr lang="en-GB" dirty="0" err="1"/>
                <a:t>nebulosa</a:t>
              </a:r>
              <a:endParaRPr lang="en-GB" dirty="0"/>
            </a:p>
          </p:txBody>
        </p:sp>
        <p:sp>
          <p:nvSpPr>
            <p:cNvPr id="57" name="Rectangle 56"/>
            <p:cNvSpPr/>
            <p:nvPr/>
          </p:nvSpPr>
          <p:spPr>
            <a:xfrm>
              <a:off x="861488" y="4401429"/>
              <a:ext cx="401072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C: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523098" y="4401429"/>
            <a:ext cx="3622985" cy="441190"/>
            <a:chOff x="4523098" y="4401429"/>
            <a:chExt cx="3622985" cy="441190"/>
          </a:xfrm>
        </p:grpSpPr>
        <p:sp>
          <p:nvSpPr>
            <p:cNvPr id="71" name="Rounded Rectangle 1">
              <a:hlinkClick r:id="rId8" action="ppaction://hlinksldjump"/>
            </p:cNvPr>
            <p:cNvSpPr/>
            <p:nvPr/>
          </p:nvSpPr>
          <p:spPr>
            <a:xfrm>
              <a:off x="4523098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err="1"/>
                <a:t>En</a:t>
              </a:r>
              <a:r>
                <a:rPr lang="en-GB" dirty="0"/>
                <a:t> un </a:t>
              </a:r>
              <a:r>
                <a:rPr lang="en-GB" dirty="0" err="1"/>
                <a:t>sistema</a:t>
              </a:r>
              <a:r>
                <a:rPr lang="en-GB" dirty="0"/>
                <a:t> </a:t>
              </a:r>
              <a:r>
                <a:rPr lang="en-GB" dirty="0" err="1"/>
                <a:t>planetario</a:t>
              </a:r>
              <a:endParaRPr lang="en-GB" dirty="0"/>
            </a:p>
          </p:txBody>
        </p:sp>
        <p:sp>
          <p:nvSpPr>
            <p:cNvPr id="58" name="Rectangle 57"/>
            <p:cNvSpPr/>
            <p:nvPr/>
          </p:nvSpPr>
          <p:spPr>
            <a:xfrm>
              <a:off x="4654362" y="4401429"/>
              <a:ext cx="421911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D:</a:t>
              </a: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523099" y="3852223"/>
            <a:ext cx="3622985" cy="431169"/>
            <a:chOff x="4523099" y="3852223"/>
            <a:chExt cx="3622985" cy="431169"/>
          </a:xfrm>
        </p:grpSpPr>
        <p:sp>
          <p:nvSpPr>
            <p:cNvPr id="70" name="Rounded Rectangle 1">
              <a:hlinkClick r:id="rId8" action="ppaction://hlinksldjump"/>
            </p:cNvPr>
            <p:cNvSpPr/>
            <p:nvPr/>
          </p:nvSpPr>
          <p:spPr>
            <a:xfrm>
              <a:off x="4523099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err="1"/>
                <a:t>En</a:t>
              </a:r>
              <a:r>
                <a:rPr lang="en-GB" dirty="0"/>
                <a:t> un </a:t>
              </a:r>
              <a:r>
                <a:rPr lang="en-GB" dirty="0" err="1"/>
                <a:t>agujero</a:t>
              </a:r>
              <a:r>
                <a:rPr lang="en-GB" dirty="0"/>
                <a:t> negro</a:t>
              </a:r>
            </a:p>
          </p:txBody>
        </p:sp>
        <p:sp>
          <p:nvSpPr>
            <p:cNvPr id="59" name="Rectangle 58"/>
            <p:cNvSpPr/>
            <p:nvPr/>
          </p:nvSpPr>
          <p:spPr>
            <a:xfrm>
              <a:off x="4663979" y="3859574"/>
              <a:ext cx="402675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B:</a:t>
              </a:r>
            </a:p>
          </p:txBody>
        </p:sp>
      </p:grpSp>
      <p:sp>
        <p:nvSpPr>
          <p:cNvPr id="3" name="Rectangle 2"/>
          <p:cNvSpPr/>
          <p:nvPr/>
        </p:nvSpPr>
        <p:spPr>
          <a:xfrm>
            <a:off x="376562" y="3040539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800" dirty="0">
                <a:solidFill>
                  <a:schemeClr val="accent6"/>
                </a:solidFill>
              </a:rPr>
              <a:t>5. ¿</a:t>
            </a:r>
            <a:r>
              <a:rPr lang="en-GB" altLang="en-US" sz="2800" dirty="0" err="1">
                <a:solidFill>
                  <a:schemeClr val="accent6"/>
                </a:solidFill>
              </a:rPr>
              <a:t>Dónde</a:t>
            </a:r>
            <a:r>
              <a:rPr lang="en-GB" altLang="en-US" sz="2800" dirty="0">
                <a:solidFill>
                  <a:schemeClr val="accent6"/>
                </a:solidFill>
              </a:rPr>
              <a:t> se </a:t>
            </a:r>
            <a:r>
              <a:rPr lang="en-GB" altLang="en-US" sz="2800" dirty="0" err="1">
                <a:solidFill>
                  <a:schemeClr val="accent6"/>
                </a:solidFill>
              </a:rPr>
              <a:t>forman</a:t>
            </a:r>
            <a:r>
              <a:rPr lang="en-GB" altLang="en-US" sz="2800" dirty="0">
                <a:solidFill>
                  <a:schemeClr val="accent6"/>
                </a:solidFill>
              </a:rPr>
              <a:t> las </a:t>
            </a:r>
            <a:r>
              <a:rPr lang="en-GB" altLang="en-US" sz="2800" dirty="0" err="1">
                <a:solidFill>
                  <a:schemeClr val="accent6"/>
                </a:solidFill>
              </a:rPr>
              <a:t>estrellas</a:t>
            </a:r>
            <a:r>
              <a:rPr lang="en-GB" altLang="en-US" sz="2800" dirty="0">
                <a:solidFill>
                  <a:schemeClr val="accent6"/>
                </a:solidFill>
              </a:rPr>
              <a:t>? 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732278" y="3799809"/>
            <a:ext cx="3622985" cy="523220"/>
            <a:chOff x="732278" y="3799809"/>
            <a:chExt cx="3622985" cy="523220"/>
          </a:xfrm>
        </p:grpSpPr>
        <p:grpSp>
          <p:nvGrpSpPr>
            <p:cNvPr id="7" name="Group 6"/>
            <p:cNvGrpSpPr/>
            <p:nvPr/>
          </p:nvGrpSpPr>
          <p:grpSpPr>
            <a:xfrm>
              <a:off x="732278" y="3848561"/>
              <a:ext cx="3622985" cy="434831"/>
              <a:chOff x="732278" y="3848561"/>
              <a:chExt cx="3622985" cy="434831"/>
            </a:xfrm>
          </p:grpSpPr>
          <p:sp>
            <p:nvSpPr>
              <p:cNvPr id="67" name="Rounded Rectangle 1">
                <a:hlinkClick r:id="rId8" action="ppaction://hlinksldjump"/>
              </p:cNvPr>
              <p:cNvSpPr/>
              <p:nvPr/>
            </p:nvSpPr>
            <p:spPr>
              <a:xfrm>
                <a:off x="732278" y="3852223"/>
                <a:ext cx="3622985" cy="431169"/>
              </a:xfrm>
              <a:custGeom>
                <a:avLst/>
                <a:gdLst>
                  <a:gd name="connsiteX0" fmla="*/ 0 w 7215712"/>
                  <a:gd name="connsiteY0" fmla="*/ 134115 h 804672"/>
                  <a:gd name="connsiteX1" fmla="*/ 134115 w 7215712"/>
                  <a:gd name="connsiteY1" fmla="*/ 0 h 804672"/>
                  <a:gd name="connsiteX2" fmla="*/ 7081597 w 7215712"/>
                  <a:gd name="connsiteY2" fmla="*/ 0 h 804672"/>
                  <a:gd name="connsiteX3" fmla="*/ 7215712 w 7215712"/>
                  <a:gd name="connsiteY3" fmla="*/ 134115 h 804672"/>
                  <a:gd name="connsiteX4" fmla="*/ 7215712 w 7215712"/>
                  <a:gd name="connsiteY4" fmla="*/ 670557 h 804672"/>
                  <a:gd name="connsiteX5" fmla="*/ 7081597 w 7215712"/>
                  <a:gd name="connsiteY5" fmla="*/ 804672 h 804672"/>
                  <a:gd name="connsiteX6" fmla="*/ 134115 w 7215712"/>
                  <a:gd name="connsiteY6" fmla="*/ 804672 h 804672"/>
                  <a:gd name="connsiteX7" fmla="*/ 0 w 7215712"/>
                  <a:gd name="connsiteY7" fmla="*/ 670557 h 804672"/>
                  <a:gd name="connsiteX8" fmla="*/ 0 w 7215712"/>
                  <a:gd name="connsiteY8" fmla="*/ 134115 h 804672"/>
                  <a:gd name="connsiteX0" fmla="*/ 0 w 7410784"/>
                  <a:gd name="connsiteY0" fmla="*/ 195075 h 804672"/>
                  <a:gd name="connsiteX1" fmla="*/ 329187 w 7410784"/>
                  <a:gd name="connsiteY1" fmla="*/ 0 h 804672"/>
                  <a:gd name="connsiteX2" fmla="*/ 7276669 w 7410784"/>
                  <a:gd name="connsiteY2" fmla="*/ 0 h 804672"/>
                  <a:gd name="connsiteX3" fmla="*/ 7410784 w 7410784"/>
                  <a:gd name="connsiteY3" fmla="*/ 134115 h 804672"/>
                  <a:gd name="connsiteX4" fmla="*/ 7410784 w 7410784"/>
                  <a:gd name="connsiteY4" fmla="*/ 670557 h 804672"/>
                  <a:gd name="connsiteX5" fmla="*/ 7276669 w 7410784"/>
                  <a:gd name="connsiteY5" fmla="*/ 804672 h 804672"/>
                  <a:gd name="connsiteX6" fmla="*/ 329187 w 7410784"/>
                  <a:gd name="connsiteY6" fmla="*/ 804672 h 804672"/>
                  <a:gd name="connsiteX7" fmla="*/ 195072 w 7410784"/>
                  <a:gd name="connsiteY7" fmla="*/ 670557 h 804672"/>
                  <a:gd name="connsiteX8" fmla="*/ 0 w 7410784"/>
                  <a:gd name="connsiteY8" fmla="*/ 195075 h 804672"/>
                  <a:gd name="connsiteX0" fmla="*/ 54864 w 7465648"/>
                  <a:gd name="connsiteY0" fmla="*/ 195075 h 804672"/>
                  <a:gd name="connsiteX1" fmla="*/ 384051 w 7465648"/>
                  <a:gd name="connsiteY1" fmla="*/ 0 h 804672"/>
                  <a:gd name="connsiteX2" fmla="*/ 7331533 w 7465648"/>
                  <a:gd name="connsiteY2" fmla="*/ 0 h 804672"/>
                  <a:gd name="connsiteX3" fmla="*/ 7465648 w 7465648"/>
                  <a:gd name="connsiteY3" fmla="*/ 134115 h 804672"/>
                  <a:gd name="connsiteX4" fmla="*/ 7465648 w 7465648"/>
                  <a:gd name="connsiteY4" fmla="*/ 670557 h 804672"/>
                  <a:gd name="connsiteX5" fmla="*/ 7331533 w 7465648"/>
                  <a:gd name="connsiteY5" fmla="*/ 804672 h 804672"/>
                  <a:gd name="connsiteX6" fmla="*/ 384051 w 7465648"/>
                  <a:gd name="connsiteY6" fmla="*/ 804672 h 804672"/>
                  <a:gd name="connsiteX7" fmla="*/ 0 w 7465648"/>
                  <a:gd name="connsiteY7" fmla="*/ 536445 h 804672"/>
                  <a:gd name="connsiteX8" fmla="*/ 54864 w 7465648"/>
                  <a:gd name="connsiteY8" fmla="*/ 195075 h 804672"/>
                  <a:gd name="connsiteX0" fmla="*/ 54864 w 7465648"/>
                  <a:gd name="connsiteY0" fmla="*/ 195075 h 804672"/>
                  <a:gd name="connsiteX1" fmla="*/ 384051 w 7465648"/>
                  <a:gd name="connsiteY1" fmla="*/ 0 h 804672"/>
                  <a:gd name="connsiteX2" fmla="*/ 7331533 w 7465648"/>
                  <a:gd name="connsiteY2" fmla="*/ 0 h 804672"/>
                  <a:gd name="connsiteX3" fmla="*/ 7465648 w 7465648"/>
                  <a:gd name="connsiteY3" fmla="*/ 134115 h 804672"/>
                  <a:gd name="connsiteX4" fmla="*/ 7465648 w 7465648"/>
                  <a:gd name="connsiteY4" fmla="*/ 670557 h 804672"/>
                  <a:gd name="connsiteX5" fmla="*/ 7331533 w 7465648"/>
                  <a:gd name="connsiteY5" fmla="*/ 804672 h 804672"/>
                  <a:gd name="connsiteX6" fmla="*/ 298707 w 7465648"/>
                  <a:gd name="connsiteY6" fmla="*/ 804672 h 804672"/>
                  <a:gd name="connsiteX7" fmla="*/ 0 w 7465648"/>
                  <a:gd name="connsiteY7" fmla="*/ 536445 h 804672"/>
                  <a:gd name="connsiteX8" fmla="*/ 54864 w 7465648"/>
                  <a:gd name="connsiteY8" fmla="*/ 195075 h 804672"/>
                  <a:gd name="connsiteX0" fmla="*/ 79823 w 7490607"/>
                  <a:gd name="connsiteY0" fmla="*/ 195075 h 804672"/>
                  <a:gd name="connsiteX1" fmla="*/ 409010 w 7490607"/>
                  <a:gd name="connsiteY1" fmla="*/ 0 h 804672"/>
                  <a:gd name="connsiteX2" fmla="*/ 7356492 w 7490607"/>
                  <a:gd name="connsiteY2" fmla="*/ 0 h 804672"/>
                  <a:gd name="connsiteX3" fmla="*/ 7490607 w 7490607"/>
                  <a:gd name="connsiteY3" fmla="*/ 134115 h 804672"/>
                  <a:gd name="connsiteX4" fmla="*/ 7490607 w 7490607"/>
                  <a:gd name="connsiteY4" fmla="*/ 670557 h 804672"/>
                  <a:gd name="connsiteX5" fmla="*/ 7356492 w 7490607"/>
                  <a:gd name="connsiteY5" fmla="*/ 804672 h 804672"/>
                  <a:gd name="connsiteX6" fmla="*/ 323666 w 7490607"/>
                  <a:gd name="connsiteY6" fmla="*/ 804672 h 804672"/>
                  <a:gd name="connsiteX7" fmla="*/ 24959 w 7490607"/>
                  <a:gd name="connsiteY7" fmla="*/ 536445 h 804672"/>
                  <a:gd name="connsiteX8" fmla="*/ 16911 w 7490607"/>
                  <a:gd name="connsiteY8" fmla="*/ 396240 h 804672"/>
                  <a:gd name="connsiteX9" fmla="*/ 79823 w 7490607"/>
                  <a:gd name="connsiteY9" fmla="*/ 195075 h 804672"/>
                  <a:gd name="connsiteX0" fmla="*/ 270513 w 7681297"/>
                  <a:gd name="connsiteY0" fmla="*/ 195075 h 804672"/>
                  <a:gd name="connsiteX1" fmla="*/ 599700 w 7681297"/>
                  <a:gd name="connsiteY1" fmla="*/ 0 h 804672"/>
                  <a:gd name="connsiteX2" fmla="*/ 7547182 w 7681297"/>
                  <a:gd name="connsiteY2" fmla="*/ 0 h 804672"/>
                  <a:gd name="connsiteX3" fmla="*/ 7681297 w 7681297"/>
                  <a:gd name="connsiteY3" fmla="*/ 134115 h 804672"/>
                  <a:gd name="connsiteX4" fmla="*/ 7681297 w 7681297"/>
                  <a:gd name="connsiteY4" fmla="*/ 670557 h 804672"/>
                  <a:gd name="connsiteX5" fmla="*/ 7547182 w 7681297"/>
                  <a:gd name="connsiteY5" fmla="*/ 804672 h 804672"/>
                  <a:gd name="connsiteX6" fmla="*/ 514356 w 7681297"/>
                  <a:gd name="connsiteY6" fmla="*/ 804672 h 804672"/>
                  <a:gd name="connsiteX7" fmla="*/ 215649 w 7681297"/>
                  <a:gd name="connsiteY7" fmla="*/ 536445 h 804672"/>
                  <a:gd name="connsiteX8" fmla="*/ 337 w 7681297"/>
                  <a:gd name="connsiteY8" fmla="*/ 426720 h 804672"/>
                  <a:gd name="connsiteX9" fmla="*/ 270513 w 7681297"/>
                  <a:gd name="connsiteY9" fmla="*/ 195075 h 804672"/>
                  <a:gd name="connsiteX0" fmla="*/ 270550 w 7681334"/>
                  <a:gd name="connsiteY0" fmla="*/ 195075 h 804672"/>
                  <a:gd name="connsiteX1" fmla="*/ 599737 w 7681334"/>
                  <a:gd name="connsiteY1" fmla="*/ 0 h 804672"/>
                  <a:gd name="connsiteX2" fmla="*/ 7547219 w 7681334"/>
                  <a:gd name="connsiteY2" fmla="*/ 0 h 804672"/>
                  <a:gd name="connsiteX3" fmla="*/ 7681334 w 7681334"/>
                  <a:gd name="connsiteY3" fmla="*/ 134115 h 804672"/>
                  <a:gd name="connsiteX4" fmla="*/ 7681334 w 7681334"/>
                  <a:gd name="connsiteY4" fmla="*/ 670557 h 804672"/>
                  <a:gd name="connsiteX5" fmla="*/ 7547219 w 7681334"/>
                  <a:gd name="connsiteY5" fmla="*/ 804672 h 804672"/>
                  <a:gd name="connsiteX6" fmla="*/ 514393 w 7681334"/>
                  <a:gd name="connsiteY6" fmla="*/ 804672 h 804672"/>
                  <a:gd name="connsiteX7" fmla="*/ 197398 w 7681334"/>
                  <a:gd name="connsiteY7" fmla="*/ 566925 h 804672"/>
                  <a:gd name="connsiteX8" fmla="*/ 374 w 7681334"/>
                  <a:gd name="connsiteY8" fmla="*/ 426720 h 804672"/>
                  <a:gd name="connsiteX9" fmla="*/ 270550 w 7681334"/>
                  <a:gd name="connsiteY9" fmla="*/ 195075 h 804672"/>
                  <a:gd name="connsiteX0" fmla="*/ 293365 w 7704149"/>
                  <a:gd name="connsiteY0" fmla="*/ 195075 h 804672"/>
                  <a:gd name="connsiteX1" fmla="*/ 622552 w 7704149"/>
                  <a:gd name="connsiteY1" fmla="*/ 0 h 804672"/>
                  <a:gd name="connsiteX2" fmla="*/ 7570034 w 7704149"/>
                  <a:gd name="connsiteY2" fmla="*/ 0 h 804672"/>
                  <a:gd name="connsiteX3" fmla="*/ 7704149 w 7704149"/>
                  <a:gd name="connsiteY3" fmla="*/ 134115 h 804672"/>
                  <a:gd name="connsiteX4" fmla="*/ 7704149 w 7704149"/>
                  <a:gd name="connsiteY4" fmla="*/ 670557 h 804672"/>
                  <a:gd name="connsiteX5" fmla="*/ 7570034 w 7704149"/>
                  <a:gd name="connsiteY5" fmla="*/ 804672 h 804672"/>
                  <a:gd name="connsiteX6" fmla="*/ 537208 w 7704149"/>
                  <a:gd name="connsiteY6" fmla="*/ 804672 h 804672"/>
                  <a:gd name="connsiteX7" fmla="*/ 220213 w 7704149"/>
                  <a:gd name="connsiteY7" fmla="*/ 566925 h 804672"/>
                  <a:gd name="connsiteX8" fmla="*/ 329 w 7704149"/>
                  <a:gd name="connsiteY8" fmla="*/ 405765 h 804672"/>
                  <a:gd name="connsiteX9" fmla="*/ 293365 w 7704149"/>
                  <a:gd name="connsiteY9" fmla="*/ 195075 h 804672"/>
                  <a:gd name="connsiteX0" fmla="*/ 293365 w 7704149"/>
                  <a:gd name="connsiteY0" fmla="*/ 195075 h 804672"/>
                  <a:gd name="connsiteX1" fmla="*/ 622552 w 7704149"/>
                  <a:gd name="connsiteY1" fmla="*/ 0 h 804672"/>
                  <a:gd name="connsiteX2" fmla="*/ 7570034 w 7704149"/>
                  <a:gd name="connsiteY2" fmla="*/ 0 h 804672"/>
                  <a:gd name="connsiteX3" fmla="*/ 7704149 w 7704149"/>
                  <a:gd name="connsiteY3" fmla="*/ 134115 h 804672"/>
                  <a:gd name="connsiteX4" fmla="*/ 7704149 w 7704149"/>
                  <a:gd name="connsiteY4" fmla="*/ 670557 h 804672"/>
                  <a:gd name="connsiteX5" fmla="*/ 7570034 w 7704149"/>
                  <a:gd name="connsiteY5" fmla="*/ 804672 h 804672"/>
                  <a:gd name="connsiteX6" fmla="*/ 537208 w 7704149"/>
                  <a:gd name="connsiteY6" fmla="*/ 804672 h 804672"/>
                  <a:gd name="connsiteX7" fmla="*/ 220213 w 7704149"/>
                  <a:gd name="connsiteY7" fmla="*/ 566925 h 804672"/>
                  <a:gd name="connsiteX8" fmla="*/ 329 w 7704149"/>
                  <a:gd name="connsiteY8" fmla="*/ 405765 h 804672"/>
                  <a:gd name="connsiteX9" fmla="*/ 293365 w 7704149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19884 w 7703820"/>
                  <a:gd name="connsiteY7" fmla="*/ 566925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604694 w 7703820"/>
                  <a:gd name="connsiteY7" fmla="*/ 43548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634031 w 7703820"/>
                  <a:gd name="connsiteY0" fmla="*/ 36652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634031 w 7703820"/>
                  <a:gd name="connsiteY9" fmla="*/ 366525 h 804672"/>
                  <a:gd name="connsiteX0" fmla="*/ 232076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2076 w 7703820"/>
                  <a:gd name="connsiteY9" fmla="*/ 265560 h 804672"/>
                  <a:gd name="connsiteX0" fmla="*/ 232076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2076 w 7703820"/>
                  <a:gd name="connsiteY9" fmla="*/ 265560 h 804672"/>
                  <a:gd name="connsiteX0" fmla="*/ 190166 w 7703820"/>
                  <a:gd name="connsiteY0" fmla="*/ 2712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90166 w 7703820"/>
                  <a:gd name="connsiteY9" fmla="*/ 271275 h 804672"/>
                  <a:gd name="connsiteX0" fmla="*/ 190166 w 7703820"/>
                  <a:gd name="connsiteY0" fmla="*/ 2712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90166 w 7703820"/>
                  <a:gd name="connsiteY9" fmla="*/ 271275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97024 w 7703820"/>
                  <a:gd name="connsiteY7" fmla="*/ 530730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97024 w 7703820"/>
                  <a:gd name="connsiteY7" fmla="*/ 530730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10359 w 7703820"/>
                  <a:gd name="connsiteY7" fmla="*/ 55930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77974 w 7703820"/>
                  <a:gd name="connsiteY7" fmla="*/ 54406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818120"/>
                  <a:gd name="connsiteY0" fmla="*/ 265560 h 804672"/>
                  <a:gd name="connsiteX1" fmla="*/ 622223 w 7818120"/>
                  <a:gd name="connsiteY1" fmla="*/ 0 h 804672"/>
                  <a:gd name="connsiteX2" fmla="*/ 7569705 w 7818120"/>
                  <a:gd name="connsiteY2" fmla="*/ 0 h 804672"/>
                  <a:gd name="connsiteX3" fmla="*/ 7818120 w 7818120"/>
                  <a:gd name="connsiteY3" fmla="*/ 179835 h 804672"/>
                  <a:gd name="connsiteX4" fmla="*/ 7703820 w 7818120"/>
                  <a:gd name="connsiteY4" fmla="*/ 670557 h 804672"/>
                  <a:gd name="connsiteX5" fmla="*/ 7569705 w 7818120"/>
                  <a:gd name="connsiteY5" fmla="*/ 804672 h 804672"/>
                  <a:gd name="connsiteX6" fmla="*/ 536879 w 7818120"/>
                  <a:gd name="connsiteY6" fmla="*/ 804672 h 804672"/>
                  <a:gd name="connsiteX7" fmla="*/ 177974 w 7818120"/>
                  <a:gd name="connsiteY7" fmla="*/ 544065 h 804672"/>
                  <a:gd name="connsiteX8" fmla="*/ 0 w 7818120"/>
                  <a:gd name="connsiteY8" fmla="*/ 405765 h 804672"/>
                  <a:gd name="connsiteX9" fmla="*/ 180641 w 7818120"/>
                  <a:gd name="connsiteY9" fmla="*/ 265560 h 804672"/>
                  <a:gd name="connsiteX0" fmla="*/ 180641 w 7886700"/>
                  <a:gd name="connsiteY0" fmla="*/ 265560 h 804672"/>
                  <a:gd name="connsiteX1" fmla="*/ 622223 w 7886700"/>
                  <a:gd name="connsiteY1" fmla="*/ 0 h 804672"/>
                  <a:gd name="connsiteX2" fmla="*/ 7569705 w 7886700"/>
                  <a:gd name="connsiteY2" fmla="*/ 0 h 804672"/>
                  <a:gd name="connsiteX3" fmla="*/ 7818120 w 7886700"/>
                  <a:gd name="connsiteY3" fmla="*/ 179835 h 804672"/>
                  <a:gd name="connsiteX4" fmla="*/ 7886700 w 7886700"/>
                  <a:gd name="connsiteY4" fmla="*/ 685797 h 804672"/>
                  <a:gd name="connsiteX5" fmla="*/ 7569705 w 7886700"/>
                  <a:gd name="connsiteY5" fmla="*/ 804672 h 804672"/>
                  <a:gd name="connsiteX6" fmla="*/ 536879 w 7886700"/>
                  <a:gd name="connsiteY6" fmla="*/ 804672 h 804672"/>
                  <a:gd name="connsiteX7" fmla="*/ 177974 w 7886700"/>
                  <a:gd name="connsiteY7" fmla="*/ 544065 h 804672"/>
                  <a:gd name="connsiteX8" fmla="*/ 0 w 7886700"/>
                  <a:gd name="connsiteY8" fmla="*/ 405765 h 804672"/>
                  <a:gd name="connsiteX9" fmla="*/ 180641 w 7886700"/>
                  <a:gd name="connsiteY9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18120 w 8107681"/>
                  <a:gd name="connsiteY3" fmla="*/ 1798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322820 w 8107681"/>
                  <a:gd name="connsiteY3" fmla="*/ 40081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597140 w 8107681"/>
                  <a:gd name="connsiteY5" fmla="*/ 28955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019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5280 w 8107681"/>
                  <a:gd name="connsiteY5" fmla="*/ 63436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5280 w 8107681"/>
                  <a:gd name="connsiteY5" fmla="*/ 63436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736"/>
                  <a:gd name="connsiteX1" fmla="*/ 622223 w 8107681"/>
                  <a:gd name="connsiteY1" fmla="*/ 0 h 804736"/>
                  <a:gd name="connsiteX2" fmla="*/ 7569705 w 8107681"/>
                  <a:gd name="connsiteY2" fmla="*/ 0 h 804736"/>
                  <a:gd name="connsiteX3" fmla="*/ 7848600 w 8107681"/>
                  <a:gd name="connsiteY3" fmla="*/ 141735 h 804736"/>
                  <a:gd name="connsiteX4" fmla="*/ 8107681 w 8107681"/>
                  <a:gd name="connsiteY4" fmla="*/ 408432 h 804736"/>
                  <a:gd name="connsiteX5" fmla="*/ 7955280 w 8107681"/>
                  <a:gd name="connsiteY5" fmla="*/ 634362 h 804736"/>
                  <a:gd name="connsiteX6" fmla="*/ 7569705 w 8107681"/>
                  <a:gd name="connsiteY6" fmla="*/ 804672 h 804736"/>
                  <a:gd name="connsiteX7" fmla="*/ 536879 w 8107681"/>
                  <a:gd name="connsiteY7" fmla="*/ 804672 h 804736"/>
                  <a:gd name="connsiteX8" fmla="*/ 177974 w 8107681"/>
                  <a:gd name="connsiteY8" fmla="*/ 544065 h 804736"/>
                  <a:gd name="connsiteX9" fmla="*/ 0 w 8107681"/>
                  <a:gd name="connsiteY9" fmla="*/ 405765 h 804736"/>
                  <a:gd name="connsiteX10" fmla="*/ 180641 w 8107681"/>
                  <a:gd name="connsiteY10" fmla="*/ 265560 h 804736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98130 w 8107681"/>
                  <a:gd name="connsiteY5" fmla="*/ 56578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705725 w 8107681"/>
                  <a:gd name="connsiteY5" fmla="*/ 45148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69555 w 8107681"/>
                  <a:gd name="connsiteY5" fmla="*/ 62293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69555 w 8107681"/>
                  <a:gd name="connsiteY5" fmla="*/ 62293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656195 w 8107681"/>
                  <a:gd name="connsiteY3" fmla="*/ 31699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656195 w 8107681"/>
                  <a:gd name="connsiteY3" fmla="*/ 31699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03845 w 8107681"/>
                  <a:gd name="connsiteY3" fmla="*/ 21031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03845 w 8107681"/>
                  <a:gd name="connsiteY3" fmla="*/ 21031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22895 w 8107681"/>
                  <a:gd name="connsiteY3" fmla="*/ 21412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3850 w 8128636"/>
                  <a:gd name="connsiteY5" fmla="*/ 53720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128636" h="804672">
                    <a:moveTo>
                      <a:pt x="180641" y="265560"/>
                    </a:moveTo>
                    <a:cubicBezTo>
                      <a:pt x="308276" y="56235"/>
                      <a:pt x="548153" y="0"/>
                      <a:pt x="622223" y="0"/>
                    </a:cubicBezTo>
                    <a:lnTo>
                      <a:pt x="7569705" y="0"/>
                    </a:lnTo>
                    <a:cubicBezTo>
                      <a:pt x="7643775" y="0"/>
                      <a:pt x="7827645" y="40995"/>
                      <a:pt x="7922895" y="214125"/>
                    </a:cubicBezTo>
                    <a:cubicBezTo>
                      <a:pt x="8027035" y="356999"/>
                      <a:pt x="8083551" y="339853"/>
                      <a:pt x="8128636" y="387477"/>
                    </a:cubicBezTo>
                    <a:cubicBezTo>
                      <a:pt x="8085456" y="434212"/>
                      <a:pt x="8059420" y="431417"/>
                      <a:pt x="7940040" y="554352"/>
                    </a:cubicBezTo>
                    <a:cubicBezTo>
                      <a:pt x="7797165" y="763677"/>
                      <a:pt x="7643775" y="804672"/>
                      <a:pt x="7569705" y="804672"/>
                    </a:cubicBezTo>
                    <a:lnTo>
                      <a:pt x="536879" y="804672"/>
                    </a:lnTo>
                    <a:cubicBezTo>
                      <a:pt x="462809" y="804672"/>
                      <a:pt x="275129" y="719100"/>
                      <a:pt x="177974" y="544065"/>
                    </a:cubicBezTo>
                    <a:cubicBezTo>
                      <a:pt x="132944" y="477009"/>
                      <a:pt x="55626" y="470280"/>
                      <a:pt x="0" y="405765"/>
                    </a:cubicBezTo>
                    <a:cubicBezTo>
                      <a:pt x="77724" y="360300"/>
                      <a:pt x="96622" y="368811"/>
                      <a:pt x="180641" y="26556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120122"/>
                  </a:gs>
                  <a:gs pos="100000">
                    <a:srgbClr val="0C0669"/>
                  </a:gs>
                </a:gsLst>
                <a:lin ang="16200000" scaled="1"/>
                <a:tileRect/>
              </a:gradFill>
              <a:ln w="28575">
                <a:solidFill>
                  <a:schemeClr val="bg1">
                    <a:lumMod val="65000"/>
                  </a:schemeClr>
                </a:solidFill>
              </a:ln>
            </p:spPr>
            <p:style>
              <a:lnRef idx="0">
                <a:schemeClr val="accent1"/>
              </a:lnRef>
              <a:fillRef idx="3">
                <a:schemeClr val="accent1"/>
              </a:fillRef>
              <a:effectRef idx="3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 err="1"/>
                  <a:t>En</a:t>
                </a:r>
                <a:r>
                  <a:rPr lang="en-GB" dirty="0"/>
                  <a:t> </a:t>
                </a:r>
                <a:r>
                  <a:rPr lang="en-GB" dirty="0" err="1"/>
                  <a:t>el</a:t>
                </a:r>
                <a:r>
                  <a:rPr lang="en-GB" dirty="0"/>
                  <a:t> </a:t>
                </a:r>
                <a:r>
                  <a:rPr lang="en-GB" dirty="0" err="1"/>
                  <a:t>vacío</a:t>
                </a:r>
                <a:r>
                  <a:rPr lang="en-GB" dirty="0"/>
                  <a:t> </a:t>
                </a:r>
                <a:r>
                  <a:rPr lang="en-GB" dirty="0" err="1"/>
                  <a:t>espacial</a:t>
                </a:r>
                <a:endParaRPr lang="en-GB" dirty="0"/>
              </a:p>
            </p:txBody>
          </p:sp>
          <p:sp>
            <p:nvSpPr>
              <p:cNvPr id="56" name="Rectangle 55"/>
              <p:cNvSpPr/>
              <p:nvPr/>
            </p:nvSpPr>
            <p:spPr>
              <a:xfrm>
                <a:off x="861488" y="3848561"/>
                <a:ext cx="412293" cy="415498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en-US" sz="2100" dirty="0">
                    <a:solidFill>
                      <a:schemeClr val="accent6"/>
                    </a:solidFill>
                  </a:rPr>
                  <a:t>A:</a:t>
                </a:r>
              </a:p>
            </p:txBody>
          </p:sp>
        </p:grpSp>
        <p:sp>
          <p:nvSpPr>
            <p:cNvPr id="143" name="Rectangle 142"/>
            <p:cNvSpPr/>
            <p:nvPr/>
          </p:nvSpPr>
          <p:spPr>
            <a:xfrm>
              <a:off x="1262560" y="3799809"/>
              <a:ext cx="3092702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endParaRPr lang="en-GB" altLang="en-US" sz="2800" dirty="0">
                <a:solidFill>
                  <a:schemeClr val="accent6"/>
                </a:solidFill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2031464" y="318550"/>
            <a:ext cx="891590" cy="593766"/>
            <a:chOff x="2042662" y="200761"/>
            <a:chExt cx="891590" cy="593766"/>
          </a:xfrm>
        </p:grpSpPr>
        <p:sp>
          <p:nvSpPr>
            <p:cNvPr id="96" name="Oval 95">
              <a:hlinkClick r:id="rId9" action="ppaction://hlinksldjump"/>
            </p:cNvPr>
            <p:cNvSpPr/>
            <p:nvPr/>
          </p:nvSpPr>
          <p:spPr>
            <a:xfrm>
              <a:off x="2049138" y="200761"/>
              <a:ext cx="878638" cy="593766"/>
            </a:xfrm>
            <a:prstGeom prst="ellipse">
              <a:avLst/>
            </a:prstGeom>
            <a:gradFill>
              <a:gsLst>
                <a:gs pos="0">
                  <a:srgbClr val="120122"/>
                </a:gs>
                <a:gs pos="64000">
                  <a:srgbClr val="0C0669"/>
                </a:gs>
              </a:gsLst>
              <a:lin ang="16200000" scaled="1"/>
            </a:gradFill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7" name="Rectangle 96"/>
            <p:cNvSpPr/>
            <p:nvPr/>
          </p:nvSpPr>
          <p:spPr>
            <a:xfrm>
              <a:off x="2042662" y="266811"/>
              <a:ext cx="891590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400" b="1" dirty="0">
                  <a:solidFill>
                    <a:schemeClr val="bg1">
                      <a:lumMod val="95000"/>
                    </a:schemeClr>
                  </a:solidFill>
                </a:rPr>
                <a:t>50:50</a:t>
              </a:r>
              <a:endParaRPr lang="en-US" sz="3200" b="1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pic>
        <p:nvPicPr>
          <p:cNvPr id="99" name="$1,000,000 Let's Play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269368" y="220158"/>
            <a:ext cx="487363" cy="487363"/>
          </a:xfrm>
          <a:prstGeom prst="rect">
            <a:avLst/>
          </a:prstGeom>
        </p:spPr>
      </p:pic>
      <p:sp>
        <p:nvSpPr>
          <p:cNvPr id="52" name="Rectangle 3">
            <a:hlinkClick r:id="rId11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12" action="ppaction://hlinksldjump"/>
              </a:rPr>
              <a:t>€500</a:t>
            </a:r>
          </a:p>
        </p:txBody>
      </p:sp>
    </p:spTree>
    <p:extLst>
      <p:ext uri="{BB962C8B-B14F-4D97-AF65-F5344CB8AC3E}">
        <p14:creationId xmlns:p14="http://schemas.microsoft.com/office/powerpoint/2010/main" val="7084709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0302" fill="hold"/>
                                        <p:tgtEl>
                                          <p:spTgt spid="9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9"/>
                </p:tgtEl>
              </p:cMediaNode>
            </p:audio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9" name="Rounded Rectangle 1">
            <a:hlinkClick r:id="rId5" action="ppaction://hlinksldjump"/>
          </p:cNvPr>
          <p:cNvSpPr/>
          <p:nvPr/>
        </p:nvSpPr>
        <p:spPr>
          <a:xfrm>
            <a:off x="732277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err="1"/>
              <a:t>En</a:t>
            </a:r>
            <a:r>
              <a:rPr lang="en-GB" dirty="0"/>
              <a:t> una </a:t>
            </a:r>
            <a:r>
              <a:rPr lang="en-GB" dirty="0" err="1"/>
              <a:t>nebulosa</a:t>
            </a:r>
            <a:endParaRPr lang="en-GB" dirty="0"/>
          </a:p>
        </p:txBody>
      </p:sp>
      <p:sp>
        <p:nvSpPr>
          <p:cNvPr id="71" name="Rounded Rectangle 1">
            <a:hlinkClick r:id="rId6" action="ppaction://hlinksldjump"/>
          </p:cNvPr>
          <p:cNvSpPr/>
          <p:nvPr/>
        </p:nvSpPr>
        <p:spPr>
          <a:xfrm>
            <a:off x="4523098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grpSp>
        <p:nvGrpSpPr>
          <p:cNvPr id="4" name="Group 3"/>
          <p:cNvGrpSpPr/>
          <p:nvPr/>
        </p:nvGrpSpPr>
        <p:grpSpPr>
          <a:xfrm>
            <a:off x="4523099" y="3852223"/>
            <a:ext cx="3622985" cy="431169"/>
            <a:chOff x="4523099" y="3852223"/>
            <a:chExt cx="3622985" cy="431169"/>
          </a:xfrm>
        </p:grpSpPr>
        <p:sp>
          <p:nvSpPr>
            <p:cNvPr id="70" name="Rounded Rectangle 1">
              <a:hlinkClick r:id="rId6" action="ppaction://hlinksldjump"/>
            </p:cNvPr>
            <p:cNvSpPr/>
            <p:nvPr/>
          </p:nvSpPr>
          <p:spPr>
            <a:xfrm>
              <a:off x="4523099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err="1"/>
                <a:t>En</a:t>
              </a:r>
              <a:r>
                <a:rPr lang="en-GB" dirty="0"/>
                <a:t> un </a:t>
              </a:r>
              <a:r>
                <a:rPr lang="en-GB" dirty="0" err="1"/>
                <a:t>agujero</a:t>
              </a:r>
              <a:r>
                <a:rPr lang="en-GB" dirty="0"/>
                <a:t> negro</a:t>
              </a:r>
            </a:p>
          </p:txBody>
        </p:sp>
        <p:sp>
          <p:nvSpPr>
            <p:cNvPr id="59" name="Rectangle 58"/>
            <p:cNvSpPr/>
            <p:nvPr/>
          </p:nvSpPr>
          <p:spPr>
            <a:xfrm>
              <a:off x="4663979" y="3859574"/>
              <a:ext cx="402675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B:</a:t>
              </a:r>
            </a:p>
          </p:txBody>
        </p:sp>
      </p:grpSp>
      <p:sp>
        <p:nvSpPr>
          <p:cNvPr id="67" name="Rounded Rectangle 1">
            <a:hlinkClick r:id="rId6" action="ppaction://hlinksldjump"/>
          </p:cNvPr>
          <p:cNvSpPr/>
          <p:nvPr/>
        </p:nvSpPr>
        <p:spPr>
          <a:xfrm>
            <a:off x="732278" y="3852223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grpSp>
        <p:nvGrpSpPr>
          <p:cNvPr id="61" name="Group 60"/>
          <p:cNvGrpSpPr/>
          <p:nvPr/>
        </p:nvGrpSpPr>
        <p:grpSpPr>
          <a:xfrm>
            <a:off x="2031464" y="318550"/>
            <a:ext cx="891590" cy="593766"/>
            <a:chOff x="2042662" y="200761"/>
            <a:chExt cx="891590" cy="593766"/>
          </a:xfrm>
        </p:grpSpPr>
        <p:sp>
          <p:nvSpPr>
            <p:cNvPr id="96" name="Oval 95">
              <a:hlinkClick r:id="rId7" action="ppaction://hlinksldjump"/>
            </p:cNvPr>
            <p:cNvSpPr/>
            <p:nvPr/>
          </p:nvSpPr>
          <p:spPr>
            <a:xfrm>
              <a:off x="2049138" y="200761"/>
              <a:ext cx="878638" cy="593766"/>
            </a:xfrm>
            <a:prstGeom prst="ellipse">
              <a:avLst/>
            </a:prstGeom>
            <a:gradFill>
              <a:gsLst>
                <a:gs pos="0">
                  <a:srgbClr val="120122"/>
                </a:gs>
                <a:gs pos="64000">
                  <a:srgbClr val="0C0669"/>
                </a:gs>
              </a:gsLst>
              <a:lin ang="16200000" scaled="1"/>
            </a:gradFill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7" name="Rectangle 96"/>
            <p:cNvSpPr/>
            <p:nvPr/>
          </p:nvSpPr>
          <p:spPr>
            <a:xfrm>
              <a:off x="2042662" y="266811"/>
              <a:ext cx="891590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400" b="1" dirty="0">
                  <a:solidFill>
                    <a:schemeClr val="bg1">
                      <a:lumMod val="95000"/>
                    </a:schemeClr>
                  </a:solidFill>
                </a:rPr>
                <a:t>50:50</a:t>
              </a:r>
              <a:endParaRPr lang="en-US" sz="3200" b="1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sp>
        <p:nvSpPr>
          <p:cNvPr id="52" name="Multiply 51"/>
          <p:cNvSpPr/>
          <p:nvPr/>
        </p:nvSpPr>
        <p:spPr>
          <a:xfrm>
            <a:off x="2021304" y="97272"/>
            <a:ext cx="885114" cy="1016000"/>
          </a:xfrm>
          <a:prstGeom prst="mathMultiply">
            <a:avLst>
              <a:gd name="adj1" fmla="val 17781"/>
            </a:avLst>
          </a:prstGeom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" name="Rounded Rectangle 1">
            <a:hlinkClick r:id="rId6" action="ppaction://hlinksldjump"/>
          </p:cNvPr>
          <p:cNvSpPr/>
          <p:nvPr/>
        </p:nvSpPr>
        <p:spPr>
          <a:xfrm>
            <a:off x="4523098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50" name="Rectangle 3">
            <a:hlinkClick r:id="rId8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9" action="ppaction://hlinksldjump"/>
              </a:rPr>
              <a:t>€500</a:t>
            </a:r>
          </a:p>
        </p:txBody>
      </p:sp>
      <p:sp>
        <p:nvSpPr>
          <p:cNvPr id="46" name="Rectangle 45"/>
          <p:cNvSpPr/>
          <p:nvPr/>
        </p:nvSpPr>
        <p:spPr>
          <a:xfrm>
            <a:off x="861488" y="4401429"/>
            <a:ext cx="401072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C:</a:t>
            </a:r>
          </a:p>
        </p:txBody>
      </p:sp>
      <p:sp>
        <p:nvSpPr>
          <p:cNvPr id="49" name="Rectangle 48"/>
          <p:cNvSpPr/>
          <p:nvPr/>
        </p:nvSpPr>
        <p:spPr>
          <a:xfrm>
            <a:off x="376562" y="3048899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800" dirty="0">
                <a:solidFill>
                  <a:schemeClr val="accent6"/>
                </a:solidFill>
              </a:rPr>
              <a:t>5. ¿</a:t>
            </a:r>
            <a:r>
              <a:rPr lang="en-GB" altLang="en-US" sz="2800" dirty="0" err="1">
                <a:solidFill>
                  <a:schemeClr val="accent6"/>
                </a:solidFill>
              </a:rPr>
              <a:t>Dónde</a:t>
            </a:r>
            <a:r>
              <a:rPr lang="en-GB" altLang="en-US" sz="2800" dirty="0">
                <a:solidFill>
                  <a:schemeClr val="accent6"/>
                </a:solidFill>
              </a:rPr>
              <a:t> se </a:t>
            </a:r>
            <a:r>
              <a:rPr lang="en-GB" altLang="en-US" sz="2800" dirty="0" err="1">
                <a:solidFill>
                  <a:schemeClr val="accent6"/>
                </a:solidFill>
              </a:rPr>
              <a:t>forman</a:t>
            </a:r>
            <a:r>
              <a:rPr lang="en-GB" altLang="en-US" sz="2800" dirty="0">
                <a:solidFill>
                  <a:schemeClr val="accent6"/>
                </a:solidFill>
              </a:rPr>
              <a:t> las </a:t>
            </a:r>
            <a:r>
              <a:rPr lang="en-GB" altLang="en-US" sz="2800" dirty="0" err="1">
                <a:solidFill>
                  <a:schemeClr val="accent6"/>
                </a:solidFill>
              </a:rPr>
              <a:t>estrellas</a:t>
            </a:r>
            <a:r>
              <a:rPr lang="en-GB" altLang="en-US" sz="2800" dirty="0">
                <a:solidFill>
                  <a:schemeClr val="accent6"/>
                </a:solidFill>
              </a:rPr>
              <a:t>? </a:t>
            </a:r>
          </a:p>
        </p:txBody>
      </p:sp>
    </p:spTree>
    <p:extLst>
      <p:ext uri="{BB962C8B-B14F-4D97-AF65-F5344CB8AC3E}">
        <p14:creationId xmlns:p14="http://schemas.microsoft.com/office/powerpoint/2010/main" val="235374241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153" name="Rounded Rectangle 1">
            <a:hlinkClick r:id="rId7" action="ppaction://hlinksldjump"/>
          </p:cNvPr>
          <p:cNvSpPr/>
          <p:nvPr/>
        </p:nvSpPr>
        <p:spPr>
          <a:xfrm>
            <a:off x="732276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solidFill>
            <a:srgbClr val="00B050"/>
          </a:soli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err="1"/>
              <a:t>En</a:t>
            </a:r>
            <a:r>
              <a:rPr lang="en-GB" dirty="0"/>
              <a:t> una </a:t>
            </a:r>
            <a:r>
              <a:rPr lang="en-GB" dirty="0" err="1"/>
              <a:t>nebulosa</a:t>
            </a:r>
            <a:endParaRPr lang="en-GB" dirty="0"/>
          </a:p>
        </p:txBody>
      </p:sp>
      <p:sp>
        <p:nvSpPr>
          <p:cNvPr id="71" name="Rounded Rectangle 1">
            <a:hlinkClick r:id="rId8" action="ppaction://hlinksldjump"/>
          </p:cNvPr>
          <p:cNvSpPr/>
          <p:nvPr/>
        </p:nvSpPr>
        <p:spPr>
          <a:xfrm>
            <a:off x="4523098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err="1"/>
              <a:t>En</a:t>
            </a:r>
            <a:r>
              <a:rPr lang="en-GB" dirty="0"/>
              <a:t> un </a:t>
            </a:r>
            <a:r>
              <a:rPr lang="en-GB" dirty="0" err="1"/>
              <a:t>sistema</a:t>
            </a:r>
            <a:r>
              <a:rPr lang="en-GB" dirty="0"/>
              <a:t> </a:t>
            </a:r>
            <a:r>
              <a:rPr lang="en-GB" dirty="0" err="1"/>
              <a:t>planetario</a:t>
            </a:r>
            <a:endParaRPr lang="en-GB" dirty="0"/>
          </a:p>
        </p:txBody>
      </p:sp>
      <p:sp>
        <p:nvSpPr>
          <p:cNvPr id="67" name="Rounded Rectangle 1">
            <a:hlinkClick r:id="rId8" action="ppaction://hlinksldjump"/>
          </p:cNvPr>
          <p:cNvSpPr/>
          <p:nvPr/>
        </p:nvSpPr>
        <p:spPr>
          <a:xfrm>
            <a:off x="732278" y="3852223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err="1"/>
              <a:t>En</a:t>
            </a:r>
            <a:r>
              <a:rPr lang="en-GB" dirty="0"/>
              <a:t> </a:t>
            </a:r>
            <a:r>
              <a:rPr lang="en-GB" dirty="0" err="1"/>
              <a:t>el</a:t>
            </a:r>
            <a:r>
              <a:rPr lang="en-GB" dirty="0"/>
              <a:t> </a:t>
            </a:r>
            <a:r>
              <a:rPr lang="en-GB" dirty="0" err="1"/>
              <a:t>vacío</a:t>
            </a:r>
            <a:r>
              <a:rPr lang="en-GB" dirty="0"/>
              <a:t> </a:t>
            </a:r>
            <a:r>
              <a:rPr lang="en-GB" dirty="0" err="1"/>
              <a:t>espacial</a:t>
            </a:r>
            <a:endParaRPr lang="en-GB" dirty="0"/>
          </a:p>
        </p:txBody>
      </p:sp>
      <p:sp>
        <p:nvSpPr>
          <p:cNvPr id="48" name="Rectangle 3">
            <a:hlinkClick r:id="rId7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9" action="ppaction://hlinksldjump"/>
              </a:rPr>
              <a:t>€1,000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61488" y="3848561"/>
            <a:ext cx="412293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A:</a:t>
            </a:r>
          </a:p>
        </p:txBody>
      </p:sp>
      <p:pic>
        <p:nvPicPr>
          <p:cNvPr id="53" name="$2,000 Win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349459" y="220158"/>
            <a:ext cx="487363" cy="487363"/>
          </a:xfrm>
          <a:prstGeom prst="rect">
            <a:avLst/>
          </a:prstGeom>
        </p:spPr>
      </p:pic>
      <p:sp>
        <p:nvSpPr>
          <p:cNvPr id="42" name="Rectangle 41"/>
          <p:cNvSpPr/>
          <p:nvPr/>
        </p:nvSpPr>
        <p:spPr>
          <a:xfrm>
            <a:off x="861488" y="4401429"/>
            <a:ext cx="401072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rgbClr val="FFFF00"/>
                </a:solidFill>
              </a:rPr>
              <a:t>C:</a:t>
            </a:r>
          </a:p>
        </p:txBody>
      </p:sp>
      <p:sp>
        <p:nvSpPr>
          <p:cNvPr id="47" name="Rounded Rectangle 1">
            <a:hlinkClick r:id="rId11" action="ppaction://hlinksldjump"/>
          </p:cNvPr>
          <p:cNvSpPr/>
          <p:nvPr/>
        </p:nvSpPr>
        <p:spPr>
          <a:xfrm>
            <a:off x="4523099" y="3852223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err="1"/>
              <a:t>En</a:t>
            </a:r>
            <a:r>
              <a:rPr lang="en-GB" dirty="0"/>
              <a:t> un </a:t>
            </a:r>
            <a:r>
              <a:rPr lang="en-GB" dirty="0" err="1"/>
              <a:t>agujero</a:t>
            </a:r>
            <a:r>
              <a:rPr lang="en-GB" dirty="0"/>
              <a:t> negro</a:t>
            </a:r>
          </a:p>
        </p:txBody>
      </p:sp>
      <p:sp>
        <p:nvSpPr>
          <p:cNvPr id="45" name="Rectangle 44"/>
          <p:cNvSpPr/>
          <p:nvPr/>
        </p:nvSpPr>
        <p:spPr>
          <a:xfrm>
            <a:off x="4663979" y="3859574"/>
            <a:ext cx="402675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B: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654362" y="4401429"/>
            <a:ext cx="421911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D:</a:t>
            </a:r>
          </a:p>
        </p:txBody>
      </p:sp>
      <p:sp>
        <p:nvSpPr>
          <p:cNvPr id="44" name="Rectangle 43"/>
          <p:cNvSpPr/>
          <p:nvPr/>
        </p:nvSpPr>
        <p:spPr>
          <a:xfrm>
            <a:off x="376562" y="3023229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800" dirty="0">
                <a:solidFill>
                  <a:schemeClr val="accent6"/>
                </a:solidFill>
              </a:rPr>
              <a:t>5. ¿</a:t>
            </a:r>
            <a:r>
              <a:rPr lang="en-GB" altLang="en-US" sz="2800" dirty="0" err="1">
                <a:solidFill>
                  <a:schemeClr val="accent6"/>
                </a:solidFill>
              </a:rPr>
              <a:t>Dónde</a:t>
            </a:r>
            <a:r>
              <a:rPr lang="en-GB" altLang="en-US" sz="2800" dirty="0">
                <a:solidFill>
                  <a:schemeClr val="accent6"/>
                </a:solidFill>
              </a:rPr>
              <a:t> se </a:t>
            </a:r>
            <a:r>
              <a:rPr lang="en-GB" altLang="en-US" sz="2800" dirty="0" err="1">
                <a:solidFill>
                  <a:schemeClr val="accent6"/>
                </a:solidFill>
              </a:rPr>
              <a:t>forman</a:t>
            </a:r>
            <a:r>
              <a:rPr lang="en-GB" altLang="en-US" sz="2800" dirty="0">
                <a:solidFill>
                  <a:schemeClr val="accent6"/>
                </a:solidFill>
              </a:rPr>
              <a:t> las </a:t>
            </a:r>
            <a:r>
              <a:rPr lang="en-GB" altLang="en-US" sz="2800" dirty="0" err="1">
                <a:solidFill>
                  <a:schemeClr val="accent6"/>
                </a:solidFill>
              </a:rPr>
              <a:t>estrellas</a:t>
            </a:r>
            <a:r>
              <a:rPr lang="en-GB" altLang="en-US" sz="2800" dirty="0">
                <a:solidFill>
                  <a:schemeClr val="accent6"/>
                </a:solidFill>
              </a:rPr>
              <a:t>? </a:t>
            </a:r>
          </a:p>
        </p:txBody>
      </p:sp>
    </p:spTree>
    <p:extLst>
      <p:ext uri="{BB962C8B-B14F-4D97-AF65-F5344CB8AC3E}">
        <p14:creationId xmlns:p14="http://schemas.microsoft.com/office/powerpoint/2010/main" val="8556539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7794" fill="hold"/>
                                        <p:tgtEl>
                                          <p:spTgt spid="5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3"/>
                </p:tgtEl>
              </p:cMediaNode>
            </p:audio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grpSp>
        <p:nvGrpSpPr>
          <p:cNvPr id="6" name="Group 5"/>
          <p:cNvGrpSpPr/>
          <p:nvPr/>
        </p:nvGrpSpPr>
        <p:grpSpPr>
          <a:xfrm>
            <a:off x="732277" y="4401429"/>
            <a:ext cx="3622985" cy="441190"/>
            <a:chOff x="732277" y="4401429"/>
            <a:chExt cx="3622985" cy="441190"/>
          </a:xfrm>
        </p:grpSpPr>
        <p:sp>
          <p:nvSpPr>
            <p:cNvPr id="69" name="Rounded Rectangle 1">
              <a:hlinkClick r:id="rId7" action="ppaction://hlinksldjump"/>
            </p:cNvPr>
            <p:cNvSpPr/>
            <p:nvPr/>
          </p:nvSpPr>
          <p:spPr>
            <a:xfrm>
              <a:off x="732277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Ni se </a:t>
              </a:r>
              <a:r>
                <a:rPr lang="en-GB" dirty="0" err="1"/>
                <a:t>contrae</a:t>
              </a:r>
              <a:r>
                <a:rPr lang="en-GB" dirty="0"/>
                <a:t> </a:t>
              </a:r>
              <a:r>
                <a:rPr lang="en-GB" dirty="0" err="1"/>
                <a:t>ni</a:t>
              </a:r>
              <a:r>
                <a:rPr lang="en-GB" dirty="0"/>
                <a:t> se </a:t>
              </a:r>
              <a:r>
                <a:rPr lang="en-GB" dirty="0" err="1"/>
                <a:t>expande</a:t>
              </a:r>
              <a:endParaRPr lang="en-GB" dirty="0"/>
            </a:p>
          </p:txBody>
        </p:sp>
        <p:sp>
          <p:nvSpPr>
            <p:cNvPr id="57" name="Rectangle 56"/>
            <p:cNvSpPr/>
            <p:nvPr/>
          </p:nvSpPr>
          <p:spPr>
            <a:xfrm>
              <a:off x="861488" y="4401429"/>
              <a:ext cx="401072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C: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523098" y="4401429"/>
            <a:ext cx="3622985" cy="441190"/>
            <a:chOff x="4523098" y="4401429"/>
            <a:chExt cx="3622985" cy="441190"/>
          </a:xfrm>
        </p:grpSpPr>
        <p:sp>
          <p:nvSpPr>
            <p:cNvPr id="71" name="Rounded Rectangle 1">
              <a:hlinkClick r:id="rId8" action="ppaction://hlinksldjump"/>
            </p:cNvPr>
            <p:cNvSpPr/>
            <p:nvPr/>
          </p:nvSpPr>
          <p:spPr>
            <a:xfrm>
              <a:off x="4523098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err="1"/>
                <a:t>Está</a:t>
              </a:r>
              <a:r>
                <a:rPr lang="en-GB" dirty="0"/>
                <a:t> </a:t>
              </a:r>
              <a:r>
                <a:rPr lang="en-GB" dirty="0" err="1"/>
                <a:t>en</a:t>
              </a:r>
              <a:r>
                <a:rPr lang="en-GB" dirty="0"/>
                <a:t> </a:t>
              </a:r>
              <a:r>
                <a:rPr lang="en-GB" dirty="0" err="1"/>
                <a:t>expansión</a:t>
              </a:r>
              <a:endParaRPr lang="en-GB" dirty="0"/>
            </a:p>
          </p:txBody>
        </p:sp>
        <p:sp>
          <p:nvSpPr>
            <p:cNvPr id="58" name="Rectangle 57"/>
            <p:cNvSpPr/>
            <p:nvPr/>
          </p:nvSpPr>
          <p:spPr>
            <a:xfrm>
              <a:off x="4654362" y="4401429"/>
              <a:ext cx="421911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D:</a:t>
              </a: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523099" y="3852223"/>
            <a:ext cx="3622985" cy="431169"/>
            <a:chOff x="4523099" y="3852223"/>
            <a:chExt cx="3622985" cy="431169"/>
          </a:xfrm>
        </p:grpSpPr>
        <p:sp>
          <p:nvSpPr>
            <p:cNvPr id="70" name="Rounded Rectangle 1">
              <a:hlinkClick r:id="rId7" action="ppaction://hlinksldjump"/>
            </p:cNvPr>
            <p:cNvSpPr/>
            <p:nvPr/>
          </p:nvSpPr>
          <p:spPr>
            <a:xfrm>
              <a:off x="4523099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Se </a:t>
              </a:r>
              <a:r>
                <a:rPr lang="en-GB" dirty="0" err="1"/>
                <a:t>está</a:t>
              </a:r>
              <a:r>
                <a:rPr lang="en-GB" dirty="0"/>
                <a:t> </a:t>
              </a:r>
              <a:r>
                <a:rPr lang="en-GB" dirty="0" err="1"/>
                <a:t>contrayendo</a:t>
              </a:r>
              <a:endParaRPr lang="en-GB" dirty="0"/>
            </a:p>
          </p:txBody>
        </p:sp>
        <p:sp>
          <p:nvSpPr>
            <p:cNvPr id="59" name="Rectangle 58"/>
            <p:cNvSpPr/>
            <p:nvPr/>
          </p:nvSpPr>
          <p:spPr>
            <a:xfrm>
              <a:off x="4663979" y="3859574"/>
              <a:ext cx="402675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B:</a:t>
              </a: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732278" y="3799809"/>
            <a:ext cx="3622985" cy="523220"/>
            <a:chOff x="732278" y="3799809"/>
            <a:chExt cx="3622985" cy="523220"/>
          </a:xfrm>
        </p:grpSpPr>
        <p:grpSp>
          <p:nvGrpSpPr>
            <p:cNvPr id="7" name="Group 6"/>
            <p:cNvGrpSpPr/>
            <p:nvPr/>
          </p:nvGrpSpPr>
          <p:grpSpPr>
            <a:xfrm>
              <a:off x="732278" y="3848561"/>
              <a:ext cx="3622985" cy="434831"/>
              <a:chOff x="732278" y="3848561"/>
              <a:chExt cx="3622985" cy="434831"/>
            </a:xfrm>
          </p:grpSpPr>
          <p:sp>
            <p:nvSpPr>
              <p:cNvPr id="67" name="Rounded Rectangle 1">
                <a:hlinkClick r:id="rId7" action="ppaction://hlinksldjump"/>
              </p:cNvPr>
              <p:cNvSpPr/>
              <p:nvPr/>
            </p:nvSpPr>
            <p:spPr>
              <a:xfrm>
                <a:off x="732278" y="3852223"/>
                <a:ext cx="3622985" cy="431169"/>
              </a:xfrm>
              <a:custGeom>
                <a:avLst/>
                <a:gdLst>
                  <a:gd name="connsiteX0" fmla="*/ 0 w 7215712"/>
                  <a:gd name="connsiteY0" fmla="*/ 134115 h 804672"/>
                  <a:gd name="connsiteX1" fmla="*/ 134115 w 7215712"/>
                  <a:gd name="connsiteY1" fmla="*/ 0 h 804672"/>
                  <a:gd name="connsiteX2" fmla="*/ 7081597 w 7215712"/>
                  <a:gd name="connsiteY2" fmla="*/ 0 h 804672"/>
                  <a:gd name="connsiteX3" fmla="*/ 7215712 w 7215712"/>
                  <a:gd name="connsiteY3" fmla="*/ 134115 h 804672"/>
                  <a:gd name="connsiteX4" fmla="*/ 7215712 w 7215712"/>
                  <a:gd name="connsiteY4" fmla="*/ 670557 h 804672"/>
                  <a:gd name="connsiteX5" fmla="*/ 7081597 w 7215712"/>
                  <a:gd name="connsiteY5" fmla="*/ 804672 h 804672"/>
                  <a:gd name="connsiteX6" fmla="*/ 134115 w 7215712"/>
                  <a:gd name="connsiteY6" fmla="*/ 804672 h 804672"/>
                  <a:gd name="connsiteX7" fmla="*/ 0 w 7215712"/>
                  <a:gd name="connsiteY7" fmla="*/ 670557 h 804672"/>
                  <a:gd name="connsiteX8" fmla="*/ 0 w 7215712"/>
                  <a:gd name="connsiteY8" fmla="*/ 134115 h 804672"/>
                  <a:gd name="connsiteX0" fmla="*/ 0 w 7410784"/>
                  <a:gd name="connsiteY0" fmla="*/ 195075 h 804672"/>
                  <a:gd name="connsiteX1" fmla="*/ 329187 w 7410784"/>
                  <a:gd name="connsiteY1" fmla="*/ 0 h 804672"/>
                  <a:gd name="connsiteX2" fmla="*/ 7276669 w 7410784"/>
                  <a:gd name="connsiteY2" fmla="*/ 0 h 804672"/>
                  <a:gd name="connsiteX3" fmla="*/ 7410784 w 7410784"/>
                  <a:gd name="connsiteY3" fmla="*/ 134115 h 804672"/>
                  <a:gd name="connsiteX4" fmla="*/ 7410784 w 7410784"/>
                  <a:gd name="connsiteY4" fmla="*/ 670557 h 804672"/>
                  <a:gd name="connsiteX5" fmla="*/ 7276669 w 7410784"/>
                  <a:gd name="connsiteY5" fmla="*/ 804672 h 804672"/>
                  <a:gd name="connsiteX6" fmla="*/ 329187 w 7410784"/>
                  <a:gd name="connsiteY6" fmla="*/ 804672 h 804672"/>
                  <a:gd name="connsiteX7" fmla="*/ 195072 w 7410784"/>
                  <a:gd name="connsiteY7" fmla="*/ 670557 h 804672"/>
                  <a:gd name="connsiteX8" fmla="*/ 0 w 7410784"/>
                  <a:gd name="connsiteY8" fmla="*/ 195075 h 804672"/>
                  <a:gd name="connsiteX0" fmla="*/ 54864 w 7465648"/>
                  <a:gd name="connsiteY0" fmla="*/ 195075 h 804672"/>
                  <a:gd name="connsiteX1" fmla="*/ 384051 w 7465648"/>
                  <a:gd name="connsiteY1" fmla="*/ 0 h 804672"/>
                  <a:gd name="connsiteX2" fmla="*/ 7331533 w 7465648"/>
                  <a:gd name="connsiteY2" fmla="*/ 0 h 804672"/>
                  <a:gd name="connsiteX3" fmla="*/ 7465648 w 7465648"/>
                  <a:gd name="connsiteY3" fmla="*/ 134115 h 804672"/>
                  <a:gd name="connsiteX4" fmla="*/ 7465648 w 7465648"/>
                  <a:gd name="connsiteY4" fmla="*/ 670557 h 804672"/>
                  <a:gd name="connsiteX5" fmla="*/ 7331533 w 7465648"/>
                  <a:gd name="connsiteY5" fmla="*/ 804672 h 804672"/>
                  <a:gd name="connsiteX6" fmla="*/ 384051 w 7465648"/>
                  <a:gd name="connsiteY6" fmla="*/ 804672 h 804672"/>
                  <a:gd name="connsiteX7" fmla="*/ 0 w 7465648"/>
                  <a:gd name="connsiteY7" fmla="*/ 536445 h 804672"/>
                  <a:gd name="connsiteX8" fmla="*/ 54864 w 7465648"/>
                  <a:gd name="connsiteY8" fmla="*/ 195075 h 804672"/>
                  <a:gd name="connsiteX0" fmla="*/ 54864 w 7465648"/>
                  <a:gd name="connsiteY0" fmla="*/ 195075 h 804672"/>
                  <a:gd name="connsiteX1" fmla="*/ 384051 w 7465648"/>
                  <a:gd name="connsiteY1" fmla="*/ 0 h 804672"/>
                  <a:gd name="connsiteX2" fmla="*/ 7331533 w 7465648"/>
                  <a:gd name="connsiteY2" fmla="*/ 0 h 804672"/>
                  <a:gd name="connsiteX3" fmla="*/ 7465648 w 7465648"/>
                  <a:gd name="connsiteY3" fmla="*/ 134115 h 804672"/>
                  <a:gd name="connsiteX4" fmla="*/ 7465648 w 7465648"/>
                  <a:gd name="connsiteY4" fmla="*/ 670557 h 804672"/>
                  <a:gd name="connsiteX5" fmla="*/ 7331533 w 7465648"/>
                  <a:gd name="connsiteY5" fmla="*/ 804672 h 804672"/>
                  <a:gd name="connsiteX6" fmla="*/ 298707 w 7465648"/>
                  <a:gd name="connsiteY6" fmla="*/ 804672 h 804672"/>
                  <a:gd name="connsiteX7" fmla="*/ 0 w 7465648"/>
                  <a:gd name="connsiteY7" fmla="*/ 536445 h 804672"/>
                  <a:gd name="connsiteX8" fmla="*/ 54864 w 7465648"/>
                  <a:gd name="connsiteY8" fmla="*/ 195075 h 804672"/>
                  <a:gd name="connsiteX0" fmla="*/ 79823 w 7490607"/>
                  <a:gd name="connsiteY0" fmla="*/ 195075 h 804672"/>
                  <a:gd name="connsiteX1" fmla="*/ 409010 w 7490607"/>
                  <a:gd name="connsiteY1" fmla="*/ 0 h 804672"/>
                  <a:gd name="connsiteX2" fmla="*/ 7356492 w 7490607"/>
                  <a:gd name="connsiteY2" fmla="*/ 0 h 804672"/>
                  <a:gd name="connsiteX3" fmla="*/ 7490607 w 7490607"/>
                  <a:gd name="connsiteY3" fmla="*/ 134115 h 804672"/>
                  <a:gd name="connsiteX4" fmla="*/ 7490607 w 7490607"/>
                  <a:gd name="connsiteY4" fmla="*/ 670557 h 804672"/>
                  <a:gd name="connsiteX5" fmla="*/ 7356492 w 7490607"/>
                  <a:gd name="connsiteY5" fmla="*/ 804672 h 804672"/>
                  <a:gd name="connsiteX6" fmla="*/ 323666 w 7490607"/>
                  <a:gd name="connsiteY6" fmla="*/ 804672 h 804672"/>
                  <a:gd name="connsiteX7" fmla="*/ 24959 w 7490607"/>
                  <a:gd name="connsiteY7" fmla="*/ 536445 h 804672"/>
                  <a:gd name="connsiteX8" fmla="*/ 16911 w 7490607"/>
                  <a:gd name="connsiteY8" fmla="*/ 396240 h 804672"/>
                  <a:gd name="connsiteX9" fmla="*/ 79823 w 7490607"/>
                  <a:gd name="connsiteY9" fmla="*/ 195075 h 804672"/>
                  <a:gd name="connsiteX0" fmla="*/ 270513 w 7681297"/>
                  <a:gd name="connsiteY0" fmla="*/ 195075 h 804672"/>
                  <a:gd name="connsiteX1" fmla="*/ 599700 w 7681297"/>
                  <a:gd name="connsiteY1" fmla="*/ 0 h 804672"/>
                  <a:gd name="connsiteX2" fmla="*/ 7547182 w 7681297"/>
                  <a:gd name="connsiteY2" fmla="*/ 0 h 804672"/>
                  <a:gd name="connsiteX3" fmla="*/ 7681297 w 7681297"/>
                  <a:gd name="connsiteY3" fmla="*/ 134115 h 804672"/>
                  <a:gd name="connsiteX4" fmla="*/ 7681297 w 7681297"/>
                  <a:gd name="connsiteY4" fmla="*/ 670557 h 804672"/>
                  <a:gd name="connsiteX5" fmla="*/ 7547182 w 7681297"/>
                  <a:gd name="connsiteY5" fmla="*/ 804672 h 804672"/>
                  <a:gd name="connsiteX6" fmla="*/ 514356 w 7681297"/>
                  <a:gd name="connsiteY6" fmla="*/ 804672 h 804672"/>
                  <a:gd name="connsiteX7" fmla="*/ 215649 w 7681297"/>
                  <a:gd name="connsiteY7" fmla="*/ 536445 h 804672"/>
                  <a:gd name="connsiteX8" fmla="*/ 337 w 7681297"/>
                  <a:gd name="connsiteY8" fmla="*/ 426720 h 804672"/>
                  <a:gd name="connsiteX9" fmla="*/ 270513 w 7681297"/>
                  <a:gd name="connsiteY9" fmla="*/ 195075 h 804672"/>
                  <a:gd name="connsiteX0" fmla="*/ 270550 w 7681334"/>
                  <a:gd name="connsiteY0" fmla="*/ 195075 h 804672"/>
                  <a:gd name="connsiteX1" fmla="*/ 599737 w 7681334"/>
                  <a:gd name="connsiteY1" fmla="*/ 0 h 804672"/>
                  <a:gd name="connsiteX2" fmla="*/ 7547219 w 7681334"/>
                  <a:gd name="connsiteY2" fmla="*/ 0 h 804672"/>
                  <a:gd name="connsiteX3" fmla="*/ 7681334 w 7681334"/>
                  <a:gd name="connsiteY3" fmla="*/ 134115 h 804672"/>
                  <a:gd name="connsiteX4" fmla="*/ 7681334 w 7681334"/>
                  <a:gd name="connsiteY4" fmla="*/ 670557 h 804672"/>
                  <a:gd name="connsiteX5" fmla="*/ 7547219 w 7681334"/>
                  <a:gd name="connsiteY5" fmla="*/ 804672 h 804672"/>
                  <a:gd name="connsiteX6" fmla="*/ 514393 w 7681334"/>
                  <a:gd name="connsiteY6" fmla="*/ 804672 h 804672"/>
                  <a:gd name="connsiteX7" fmla="*/ 197398 w 7681334"/>
                  <a:gd name="connsiteY7" fmla="*/ 566925 h 804672"/>
                  <a:gd name="connsiteX8" fmla="*/ 374 w 7681334"/>
                  <a:gd name="connsiteY8" fmla="*/ 426720 h 804672"/>
                  <a:gd name="connsiteX9" fmla="*/ 270550 w 7681334"/>
                  <a:gd name="connsiteY9" fmla="*/ 195075 h 804672"/>
                  <a:gd name="connsiteX0" fmla="*/ 293365 w 7704149"/>
                  <a:gd name="connsiteY0" fmla="*/ 195075 h 804672"/>
                  <a:gd name="connsiteX1" fmla="*/ 622552 w 7704149"/>
                  <a:gd name="connsiteY1" fmla="*/ 0 h 804672"/>
                  <a:gd name="connsiteX2" fmla="*/ 7570034 w 7704149"/>
                  <a:gd name="connsiteY2" fmla="*/ 0 h 804672"/>
                  <a:gd name="connsiteX3" fmla="*/ 7704149 w 7704149"/>
                  <a:gd name="connsiteY3" fmla="*/ 134115 h 804672"/>
                  <a:gd name="connsiteX4" fmla="*/ 7704149 w 7704149"/>
                  <a:gd name="connsiteY4" fmla="*/ 670557 h 804672"/>
                  <a:gd name="connsiteX5" fmla="*/ 7570034 w 7704149"/>
                  <a:gd name="connsiteY5" fmla="*/ 804672 h 804672"/>
                  <a:gd name="connsiteX6" fmla="*/ 537208 w 7704149"/>
                  <a:gd name="connsiteY6" fmla="*/ 804672 h 804672"/>
                  <a:gd name="connsiteX7" fmla="*/ 220213 w 7704149"/>
                  <a:gd name="connsiteY7" fmla="*/ 566925 h 804672"/>
                  <a:gd name="connsiteX8" fmla="*/ 329 w 7704149"/>
                  <a:gd name="connsiteY8" fmla="*/ 405765 h 804672"/>
                  <a:gd name="connsiteX9" fmla="*/ 293365 w 7704149"/>
                  <a:gd name="connsiteY9" fmla="*/ 195075 h 804672"/>
                  <a:gd name="connsiteX0" fmla="*/ 293365 w 7704149"/>
                  <a:gd name="connsiteY0" fmla="*/ 195075 h 804672"/>
                  <a:gd name="connsiteX1" fmla="*/ 622552 w 7704149"/>
                  <a:gd name="connsiteY1" fmla="*/ 0 h 804672"/>
                  <a:gd name="connsiteX2" fmla="*/ 7570034 w 7704149"/>
                  <a:gd name="connsiteY2" fmla="*/ 0 h 804672"/>
                  <a:gd name="connsiteX3" fmla="*/ 7704149 w 7704149"/>
                  <a:gd name="connsiteY3" fmla="*/ 134115 h 804672"/>
                  <a:gd name="connsiteX4" fmla="*/ 7704149 w 7704149"/>
                  <a:gd name="connsiteY4" fmla="*/ 670557 h 804672"/>
                  <a:gd name="connsiteX5" fmla="*/ 7570034 w 7704149"/>
                  <a:gd name="connsiteY5" fmla="*/ 804672 h 804672"/>
                  <a:gd name="connsiteX6" fmla="*/ 537208 w 7704149"/>
                  <a:gd name="connsiteY6" fmla="*/ 804672 h 804672"/>
                  <a:gd name="connsiteX7" fmla="*/ 220213 w 7704149"/>
                  <a:gd name="connsiteY7" fmla="*/ 566925 h 804672"/>
                  <a:gd name="connsiteX8" fmla="*/ 329 w 7704149"/>
                  <a:gd name="connsiteY8" fmla="*/ 405765 h 804672"/>
                  <a:gd name="connsiteX9" fmla="*/ 293365 w 7704149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19884 w 7703820"/>
                  <a:gd name="connsiteY7" fmla="*/ 566925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604694 w 7703820"/>
                  <a:gd name="connsiteY7" fmla="*/ 43548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634031 w 7703820"/>
                  <a:gd name="connsiteY0" fmla="*/ 36652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634031 w 7703820"/>
                  <a:gd name="connsiteY9" fmla="*/ 366525 h 804672"/>
                  <a:gd name="connsiteX0" fmla="*/ 232076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2076 w 7703820"/>
                  <a:gd name="connsiteY9" fmla="*/ 265560 h 804672"/>
                  <a:gd name="connsiteX0" fmla="*/ 232076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2076 w 7703820"/>
                  <a:gd name="connsiteY9" fmla="*/ 265560 h 804672"/>
                  <a:gd name="connsiteX0" fmla="*/ 190166 w 7703820"/>
                  <a:gd name="connsiteY0" fmla="*/ 2712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90166 w 7703820"/>
                  <a:gd name="connsiteY9" fmla="*/ 271275 h 804672"/>
                  <a:gd name="connsiteX0" fmla="*/ 190166 w 7703820"/>
                  <a:gd name="connsiteY0" fmla="*/ 2712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90166 w 7703820"/>
                  <a:gd name="connsiteY9" fmla="*/ 271275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97024 w 7703820"/>
                  <a:gd name="connsiteY7" fmla="*/ 530730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97024 w 7703820"/>
                  <a:gd name="connsiteY7" fmla="*/ 530730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10359 w 7703820"/>
                  <a:gd name="connsiteY7" fmla="*/ 55930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77974 w 7703820"/>
                  <a:gd name="connsiteY7" fmla="*/ 54406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818120"/>
                  <a:gd name="connsiteY0" fmla="*/ 265560 h 804672"/>
                  <a:gd name="connsiteX1" fmla="*/ 622223 w 7818120"/>
                  <a:gd name="connsiteY1" fmla="*/ 0 h 804672"/>
                  <a:gd name="connsiteX2" fmla="*/ 7569705 w 7818120"/>
                  <a:gd name="connsiteY2" fmla="*/ 0 h 804672"/>
                  <a:gd name="connsiteX3" fmla="*/ 7818120 w 7818120"/>
                  <a:gd name="connsiteY3" fmla="*/ 179835 h 804672"/>
                  <a:gd name="connsiteX4" fmla="*/ 7703820 w 7818120"/>
                  <a:gd name="connsiteY4" fmla="*/ 670557 h 804672"/>
                  <a:gd name="connsiteX5" fmla="*/ 7569705 w 7818120"/>
                  <a:gd name="connsiteY5" fmla="*/ 804672 h 804672"/>
                  <a:gd name="connsiteX6" fmla="*/ 536879 w 7818120"/>
                  <a:gd name="connsiteY6" fmla="*/ 804672 h 804672"/>
                  <a:gd name="connsiteX7" fmla="*/ 177974 w 7818120"/>
                  <a:gd name="connsiteY7" fmla="*/ 544065 h 804672"/>
                  <a:gd name="connsiteX8" fmla="*/ 0 w 7818120"/>
                  <a:gd name="connsiteY8" fmla="*/ 405765 h 804672"/>
                  <a:gd name="connsiteX9" fmla="*/ 180641 w 7818120"/>
                  <a:gd name="connsiteY9" fmla="*/ 265560 h 804672"/>
                  <a:gd name="connsiteX0" fmla="*/ 180641 w 7886700"/>
                  <a:gd name="connsiteY0" fmla="*/ 265560 h 804672"/>
                  <a:gd name="connsiteX1" fmla="*/ 622223 w 7886700"/>
                  <a:gd name="connsiteY1" fmla="*/ 0 h 804672"/>
                  <a:gd name="connsiteX2" fmla="*/ 7569705 w 7886700"/>
                  <a:gd name="connsiteY2" fmla="*/ 0 h 804672"/>
                  <a:gd name="connsiteX3" fmla="*/ 7818120 w 7886700"/>
                  <a:gd name="connsiteY3" fmla="*/ 179835 h 804672"/>
                  <a:gd name="connsiteX4" fmla="*/ 7886700 w 7886700"/>
                  <a:gd name="connsiteY4" fmla="*/ 685797 h 804672"/>
                  <a:gd name="connsiteX5" fmla="*/ 7569705 w 7886700"/>
                  <a:gd name="connsiteY5" fmla="*/ 804672 h 804672"/>
                  <a:gd name="connsiteX6" fmla="*/ 536879 w 7886700"/>
                  <a:gd name="connsiteY6" fmla="*/ 804672 h 804672"/>
                  <a:gd name="connsiteX7" fmla="*/ 177974 w 7886700"/>
                  <a:gd name="connsiteY7" fmla="*/ 544065 h 804672"/>
                  <a:gd name="connsiteX8" fmla="*/ 0 w 7886700"/>
                  <a:gd name="connsiteY8" fmla="*/ 405765 h 804672"/>
                  <a:gd name="connsiteX9" fmla="*/ 180641 w 7886700"/>
                  <a:gd name="connsiteY9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18120 w 8107681"/>
                  <a:gd name="connsiteY3" fmla="*/ 1798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322820 w 8107681"/>
                  <a:gd name="connsiteY3" fmla="*/ 40081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597140 w 8107681"/>
                  <a:gd name="connsiteY5" fmla="*/ 28955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019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5280 w 8107681"/>
                  <a:gd name="connsiteY5" fmla="*/ 63436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5280 w 8107681"/>
                  <a:gd name="connsiteY5" fmla="*/ 63436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736"/>
                  <a:gd name="connsiteX1" fmla="*/ 622223 w 8107681"/>
                  <a:gd name="connsiteY1" fmla="*/ 0 h 804736"/>
                  <a:gd name="connsiteX2" fmla="*/ 7569705 w 8107681"/>
                  <a:gd name="connsiteY2" fmla="*/ 0 h 804736"/>
                  <a:gd name="connsiteX3" fmla="*/ 7848600 w 8107681"/>
                  <a:gd name="connsiteY3" fmla="*/ 141735 h 804736"/>
                  <a:gd name="connsiteX4" fmla="*/ 8107681 w 8107681"/>
                  <a:gd name="connsiteY4" fmla="*/ 408432 h 804736"/>
                  <a:gd name="connsiteX5" fmla="*/ 7955280 w 8107681"/>
                  <a:gd name="connsiteY5" fmla="*/ 634362 h 804736"/>
                  <a:gd name="connsiteX6" fmla="*/ 7569705 w 8107681"/>
                  <a:gd name="connsiteY6" fmla="*/ 804672 h 804736"/>
                  <a:gd name="connsiteX7" fmla="*/ 536879 w 8107681"/>
                  <a:gd name="connsiteY7" fmla="*/ 804672 h 804736"/>
                  <a:gd name="connsiteX8" fmla="*/ 177974 w 8107681"/>
                  <a:gd name="connsiteY8" fmla="*/ 544065 h 804736"/>
                  <a:gd name="connsiteX9" fmla="*/ 0 w 8107681"/>
                  <a:gd name="connsiteY9" fmla="*/ 405765 h 804736"/>
                  <a:gd name="connsiteX10" fmla="*/ 180641 w 8107681"/>
                  <a:gd name="connsiteY10" fmla="*/ 265560 h 804736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98130 w 8107681"/>
                  <a:gd name="connsiteY5" fmla="*/ 56578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705725 w 8107681"/>
                  <a:gd name="connsiteY5" fmla="*/ 45148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69555 w 8107681"/>
                  <a:gd name="connsiteY5" fmla="*/ 62293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69555 w 8107681"/>
                  <a:gd name="connsiteY5" fmla="*/ 62293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656195 w 8107681"/>
                  <a:gd name="connsiteY3" fmla="*/ 31699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656195 w 8107681"/>
                  <a:gd name="connsiteY3" fmla="*/ 31699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03845 w 8107681"/>
                  <a:gd name="connsiteY3" fmla="*/ 21031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03845 w 8107681"/>
                  <a:gd name="connsiteY3" fmla="*/ 21031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22895 w 8107681"/>
                  <a:gd name="connsiteY3" fmla="*/ 21412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3850 w 8128636"/>
                  <a:gd name="connsiteY5" fmla="*/ 53720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128636" h="804672">
                    <a:moveTo>
                      <a:pt x="180641" y="265560"/>
                    </a:moveTo>
                    <a:cubicBezTo>
                      <a:pt x="308276" y="56235"/>
                      <a:pt x="548153" y="0"/>
                      <a:pt x="622223" y="0"/>
                    </a:cubicBezTo>
                    <a:lnTo>
                      <a:pt x="7569705" y="0"/>
                    </a:lnTo>
                    <a:cubicBezTo>
                      <a:pt x="7643775" y="0"/>
                      <a:pt x="7827645" y="40995"/>
                      <a:pt x="7922895" y="214125"/>
                    </a:cubicBezTo>
                    <a:cubicBezTo>
                      <a:pt x="8027035" y="356999"/>
                      <a:pt x="8083551" y="339853"/>
                      <a:pt x="8128636" y="387477"/>
                    </a:cubicBezTo>
                    <a:cubicBezTo>
                      <a:pt x="8085456" y="434212"/>
                      <a:pt x="8059420" y="431417"/>
                      <a:pt x="7940040" y="554352"/>
                    </a:cubicBezTo>
                    <a:cubicBezTo>
                      <a:pt x="7797165" y="763677"/>
                      <a:pt x="7643775" y="804672"/>
                      <a:pt x="7569705" y="804672"/>
                    </a:cubicBezTo>
                    <a:lnTo>
                      <a:pt x="536879" y="804672"/>
                    </a:lnTo>
                    <a:cubicBezTo>
                      <a:pt x="462809" y="804672"/>
                      <a:pt x="275129" y="719100"/>
                      <a:pt x="177974" y="544065"/>
                    </a:cubicBezTo>
                    <a:cubicBezTo>
                      <a:pt x="132944" y="477009"/>
                      <a:pt x="55626" y="470280"/>
                      <a:pt x="0" y="405765"/>
                    </a:cubicBezTo>
                    <a:cubicBezTo>
                      <a:pt x="77724" y="360300"/>
                      <a:pt x="96622" y="368811"/>
                      <a:pt x="180641" y="26556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120122"/>
                  </a:gs>
                  <a:gs pos="100000">
                    <a:srgbClr val="0C0669"/>
                  </a:gs>
                </a:gsLst>
                <a:lin ang="16200000" scaled="1"/>
                <a:tileRect/>
              </a:gradFill>
              <a:ln w="28575">
                <a:solidFill>
                  <a:schemeClr val="bg1">
                    <a:lumMod val="65000"/>
                  </a:schemeClr>
                </a:solidFill>
              </a:ln>
            </p:spPr>
            <p:style>
              <a:lnRef idx="0">
                <a:schemeClr val="accent1"/>
              </a:lnRef>
              <a:fillRef idx="3">
                <a:schemeClr val="accent1"/>
              </a:fillRef>
              <a:effectRef idx="3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/>
                  <a:t>  </a:t>
                </a:r>
                <a:r>
                  <a:rPr lang="en-GB" dirty="0" err="1"/>
                  <a:t>Está</a:t>
                </a:r>
                <a:r>
                  <a:rPr lang="en-GB" dirty="0"/>
                  <a:t> </a:t>
                </a:r>
                <a:r>
                  <a:rPr lang="en-GB" dirty="0" err="1"/>
                  <a:t>haciéndose</a:t>
                </a:r>
                <a:r>
                  <a:rPr lang="en-GB" dirty="0"/>
                  <a:t> </a:t>
                </a:r>
                <a:r>
                  <a:rPr lang="en-GB" dirty="0" err="1"/>
                  <a:t>más</a:t>
                </a:r>
                <a:r>
                  <a:rPr lang="en-GB" dirty="0"/>
                  <a:t> </a:t>
                </a:r>
                <a:r>
                  <a:rPr lang="en-GB" dirty="0" err="1"/>
                  <a:t>pequeño</a:t>
                </a:r>
                <a:endParaRPr lang="en-GB" dirty="0"/>
              </a:p>
            </p:txBody>
          </p:sp>
          <p:sp>
            <p:nvSpPr>
              <p:cNvPr id="56" name="Rectangle 55"/>
              <p:cNvSpPr/>
              <p:nvPr/>
            </p:nvSpPr>
            <p:spPr>
              <a:xfrm>
                <a:off x="861488" y="3848561"/>
                <a:ext cx="412293" cy="415498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en-US" sz="2100" dirty="0">
                    <a:solidFill>
                      <a:schemeClr val="accent6"/>
                    </a:solidFill>
                  </a:rPr>
                  <a:t>A:</a:t>
                </a:r>
              </a:p>
            </p:txBody>
          </p:sp>
        </p:grpSp>
        <p:sp>
          <p:nvSpPr>
            <p:cNvPr id="143" name="Rectangle 142"/>
            <p:cNvSpPr/>
            <p:nvPr/>
          </p:nvSpPr>
          <p:spPr>
            <a:xfrm>
              <a:off x="1262560" y="3799809"/>
              <a:ext cx="3092702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endParaRPr lang="en-GB" altLang="en-US" sz="2800" dirty="0">
                <a:solidFill>
                  <a:schemeClr val="accent6"/>
                </a:solidFill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2031464" y="318550"/>
            <a:ext cx="891590" cy="593766"/>
            <a:chOff x="2042662" y="200761"/>
            <a:chExt cx="891590" cy="593766"/>
          </a:xfrm>
        </p:grpSpPr>
        <p:sp>
          <p:nvSpPr>
            <p:cNvPr id="96" name="Oval 95">
              <a:hlinkClick r:id="rId9" action="ppaction://hlinksldjump"/>
            </p:cNvPr>
            <p:cNvSpPr/>
            <p:nvPr/>
          </p:nvSpPr>
          <p:spPr>
            <a:xfrm>
              <a:off x="2049138" y="200761"/>
              <a:ext cx="878638" cy="593766"/>
            </a:xfrm>
            <a:prstGeom prst="ellipse">
              <a:avLst/>
            </a:prstGeom>
            <a:gradFill>
              <a:gsLst>
                <a:gs pos="0">
                  <a:srgbClr val="120122"/>
                </a:gs>
                <a:gs pos="64000">
                  <a:srgbClr val="0C0669"/>
                </a:gs>
              </a:gsLst>
              <a:lin ang="16200000" scaled="1"/>
            </a:gradFill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7" name="Rectangle 96"/>
            <p:cNvSpPr/>
            <p:nvPr/>
          </p:nvSpPr>
          <p:spPr>
            <a:xfrm>
              <a:off x="2042662" y="266811"/>
              <a:ext cx="891590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400" b="1" dirty="0">
                  <a:solidFill>
                    <a:schemeClr val="bg1">
                      <a:lumMod val="95000"/>
                    </a:schemeClr>
                  </a:solidFill>
                </a:rPr>
                <a:t>50:50</a:t>
              </a:r>
              <a:endParaRPr lang="en-US" sz="3200" b="1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pic>
        <p:nvPicPr>
          <p:cNvPr id="99" name="$1,000,000 Let's Play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269368" y="220158"/>
            <a:ext cx="487363" cy="487363"/>
          </a:xfrm>
          <a:prstGeom prst="rect">
            <a:avLst/>
          </a:prstGeom>
        </p:spPr>
      </p:pic>
      <p:sp>
        <p:nvSpPr>
          <p:cNvPr id="52" name="Rectangle 3">
            <a:hlinkClick r:id="rId11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12" action="ppaction://hlinksldjump"/>
              </a:rPr>
              <a:t>€1,000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76562" y="3040539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800" dirty="0">
                <a:solidFill>
                  <a:schemeClr val="accent6"/>
                </a:solidFill>
              </a:rPr>
              <a:t>6. El </a:t>
            </a:r>
            <a:r>
              <a:rPr lang="en-GB" altLang="en-US" sz="2800" dirty="0" err="1">
                <a:solidFill>
                  <a:schemeClr val="accent6"/>
                </a:solidFill>
              </a:rPr>
              <a:t>Universo</a:t>
            </a:r>
            <a:r>
              <a:rPr lang="en-GB" altLang="en-US" sz="2800" dirty="0">
                <a:solidFill>
                  <a:schemeClr val="accent6"/>
                </a:solidFill>
              </a:rPr>
              <a:t>… </a:t>
            </a:r>
          </a:p>
        </p:txBody>
      </p:sp>
    </p:spTree>
    <p:extLst>
      <p:ext uri="{BB962C8B-B14F-4D97-AF65-F5344CB8AC3E}">
        <p14:creationId xmlns:p14="http://schemas.microsoft.com/office/powerpoint/2010/main" val="39686812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0266" fill="hold"/>
                                        <p:tgtEl>
                                          <p:spTgt spid="9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9"/>
                </p:tgtEl>
              </p:cMediaNode>
            </p:audio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9" name="Rounded Rectangle 1">
            <a:hlinkClick r:id="rId5" action="ppaction://hlinksldjump"/>
          </p:cNvPr>
          <p:cNvSpPr/>
          <p:nvPr/>
        </p:nvSpPr>
        <p:spPr>
          <a:xfrm>
            <a:off x="732277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Ni se </a:t>
            </a:r>
            <a:r>
              <a:rPr lang="en-GB" dirty="0" err="1"/>
              <a:t>contrae</a:t>
            </a:r>
            <a:r>
              <a:rPr lang="en-GB" dirty="0"/>
              <a:t> </a:t>
            </a:r>
            <a:r>
              <a:rPr lang="en-GB" dirty="0" err="1"/>
              <a:t>ni</a:t>
            </a:r>
            <a:r>
              <a:rPr lang="en-GB" dirty="0"/>
              <a:t> se </a:t>
            </a:r>
            <a:r>
              <a:rPr lang="en-GB" dirty="0" err="1"/>
              <a:t>expande</a:t>
            </a:r>
            <a:endParaRPr lang="en-GB" dirty="0"/>
          </a:p>
        </p:txBody>
      </p:sp>
      <p:sp>
        <p:nvSpPr>
          <p:cNvPr id="71" name="Rounded Rectangle 1">
            <a:hlinkClick r:id="rId6" action="ppaction://hlinksldjump"/>
          </p:cNvPr>
          <p:cNvSpPr/>
          <p:nvPr/>
        </p:nvSpPr>
        <p:spPr>
          <a:xfrm>
            <a:off x="4523098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70" name="Rounded Rectangle 1">
            <a:hlinkClick r:id="rId6" action="ppaction://hlinksldjump"/>
          </p:cNvPr>
          <p:cNvSpPr/>
          <p:nvPr/>
        </p:nvSpPr>
        <p:spPr>
          <a:xfrm>
            <a:off x="4523099" y="3852223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67" name="Rounded Rectangle 1">
            <a:hlinkClick r:id="rId6" action="ppaction://hlinksldjump"/>
          </p:cNvPr>
          <p:cNvSpPr/>
          <p:nvPr/>
        </p:nvSpPr>
        <p:spPr>
          <a:xfrm>
            <a:off x="732278" y="3852223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grpSp>
        <p:nvGrpSpPr>
          <p:cNvPr id="61" name="Group 60"/>
          <p:cNvGrpSpPr/>
          <p:nvPr/>
        </p:nvGrpSpPr>
        <p:grpSpPr>
          <a:xfrm>
            <a:off x="2031464" y="318550"/>
            <a:ext cx="891590" cy="593766"/>
            <a:chOff x="2042662" y="200761"/>
            <a:chExt cx="891590" cy="593766"/>
          </a:xfrm>
        </p:grpSpPr>
        <p:sp>
          <p:nvSpPr>
            <p:cNvPr id="96" name="Oval 95">
              <a:hlinkClick r:id="rId7" action="ppaction://hlinksldjump"/>
            </p:cNvPr>
            <p:cNvSpPr/>
            <p:nvPr/>
          </p:nvSpPr>
          <p:spPr>
            <a:xfrm>
              <a:off x="2049138" y="200761"/>
              <a:ext cx="878638" cy="593766"/>
            </a:xfrm>
            <a:prstGeom prst="ellipse">
              <a:avLst/>
            </a:prstGeom>
            <a:gradFill>
              <a:gsLst>
                <a:gs pos="0">
                  <a:srgbClr val="120122"/>
                </a:gs>
                <a:gs pos="64000">
                  <a:srgbClr val="0C0669"/>
                </a:gs>
              </a:gsLst>
              <a:lin ang="16200000" scaled="1"/>
            </a:gradFill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7" name="Rectangle 96"/>
            <p:cNvSpPr/>
            <p:nvPr/>
          </p:nvSpPr>
          <p:spPr>
            <a:xfrm>
              <a:off x="2042662" y="266811"/>
              <a:ext cx="891590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400" b="1" dirty="0">
                  <a:solidFill>
                    <a:schemeClr val="bg1">
                      <a:lumMod val="95000"/>
                    </a:schemeClr>
                  </a:solidFill>
                </a:rPr>
                <a:t>50:50</a:t>
              </a:r>
              <a:endParaRPr lang="en-US" sz="3200" b="1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sp>
        <p:nvSpPr>
          <p:cNvPr id="52" name="Multiply 51"/>
          <p:cNvSpPr/>
          <p:nvPr/>
        </p:nvSpPr>
        <p:spPr>
          <a:xfrm>
            <a:off x="2021304" y="97272"/>
            <a:ext cx="885114" cy="1016000"/>
          </a:xfrm>
          <a:prstGeom prst="mathMultiply">
            <a:avLst>
              <a:gd name="adj1" fmla="val 17781"/>
            </a:avLst>
          </a:prstGeom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" name="Rounded Rectangle 1">
            <a:hlinkClick r:id="rId8" action="ppaction://hlinksldjump"/>
          </p:cNvPr>
          <p:cNvSpPr/>
          <p:nvPr/>
        </p:nvSpPr>
        <p:spPr>
          <a:xfrm>
            <a:off x="4523098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err="1"/>
              <a:t>Está</a:t>
            </a:r>
            <a:r>
              <a:rPr lang="en-GB" dirty="0"/>
              <a:t> </a:t>
            </a:r>
            <a:r>
              <a:rPr lang="en-GB" dirty="0" err="1"/>
              <a:t>en</a:t>
            </a:r>
            <a:r>
              <a:rPr lang="en-GB" dirty="0"/>
              <a:t> </a:t>
            </a:r>
            <a:r>
              <a:rPr lang="en-GB" dirty="0" err="1"/>
              <a:t>expansión</a:t>
            </a:r>
            <a:endParaRPr lang="en-GB" dirty="0"/>
          </a:p>
        </p:txBody>
      </p:sp>
      <p:sp>
        <p:nvSpPr>
          <p:cNvPr id="50" name="Rectangle 3">
            <a:hlinkClick r:id="rId9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10" action="ppaction://hlinksldjump"/>
              </a:rPr>
              <a:t>€1,000</a:t>
            </a:r>
          </a:p>
        </p:txBody>
      </p:sp>
      <p:sp>
        <p:nvSpPr>
          <p:cNvPr id="46" name="Rectangle 45"/>
          <p:cNvSpPr/>
          <p:nvPr/>
        </p:nvSpPr>
        <p:spPr>
          <a:xfrm>
            <a:off x="861488" y="4401429"/>
            <a:ext cx="401072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C:</a:t>
            </a:r>
          </a:p>
        </p:txBody>
      </p:sp>
      <p:sp>
        <p:nvSpPr>
          <p:cNvPr id="53" name="Rectangle 52"/>
          <p:cNvSpPr/>
          <p:nvPr/>
        </p:nvSpPr>
        <p:spPr>
          <a:xfrm>
            <a:off x="4654362" y="4401429"/>
            <a:ext cx="421911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D:</a:t>
            </a:r>
          </a:p>
        </p:txBody>
      </p:sp>
      <p:sp>
        <p:nvSpPr>
          <p:cNvPr id="45" name="Rectangle 44"/>
          <p:cNvSpPr/>
          <p:nvPr/>
        </p:nvSpPr>
        <p:spPr>
          <a:xfrm>
            <a:off x="376562" y="3028298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800" dirty="0">
                <a:solidFill>
                  <a:schemeClr val="accent6"/>
                </a:solidFill>
              </a:rPr>
              <a:t>6. El </a:t>
            </a:r>
            <a:r>
              <a:rPr lang="en-GB" altLang="en-US" sz="2800" dirty="0" err="1">
                <a:solidFill>
                  <a:schemeClr val="accent6"/>
                </a:solidFill>
              </a:rPr>
              <a:t>Universo</a:t>
            </a:r>
            <a:r>
              <a:rPr lang="en-GB" altLang="en-US" sz="2800" dirty="0">
                <a:solidFill>
                  <a:schemeClr val="accent6"/>
                </a:solidFill>
              </a:rPr>
              <a:t>… </a:t>
            </a:r>
          </a:p>
        </p:txBody>
      </p:sp>
    </p:spTree>
    <p:extLst>
      <p:ext uri="{BB962C8B-B14F-4D97-AF65-F5344CB8AC3E}">
        <p14:creationId xmlns:p14="http://schemas.microsoft.com/office/powerpoint/2010/main" val="370525609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71" name="Rounded Rectangle 1">
            <a:hlinkClick r:id="rId7" action="ppaction://hlinksldjump"/>
          </p:cNvPr>
          <p:cNvSpPr/>
          <p:nvPr/>
        </p:nvSpPr>
        <p:spPr>
          <a:xfrm>
            <a:off x="732277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Ni se </a:t>
            </a:r>
            <a:r>
              <a:rPr lang="en-GB" dirty="0" err="1"/>
              <a:t>contrae</a:t>
            </a:r>
            <a:r>
              <a:rPr lang="en-GB" dirty="0"/>
              <a:t> </a:t>
            </a:r>
            <a:r>
              <a:rPr lang="en-GB" dirty="0" err="1"/>
              <a:t>ni</a:t>
            </a:r>
            <a:r>
              <a:rPr lang="en-GB" dirty="0"/>
              <a:t> se </a:t>
            </a:r>
            <a:r>
              <a:rPr lang="en-GB" dirty="0" err="1"/>
              <a:t>expande</a:t>
            </a:r>
            <a:endParaRPr lang="en-GB" dirty="0"/>
          </a:p>
        </p:txBody>
      </p:sp>
      <p:sp>
        <p:nvSpPr>
          <p:cNvPr id="67" name="Rounded Rectangle 1">
            <a:hlinkClick r:id="rId7" action="ppaction://hlinksldjump"/>
          </p:cNvPr>
          <p:cNvSpPr/>
          <p:nvPr/>
        </p:nvSpPr>
        <p:spPr>
          <a:xfrm>
            <a:off x="732277" y="3852223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   </a:t>
            </a:r>
            <a:r>
              <a:rPr lang="en-GB" dirty="0" err="1"/>
              <a:t>Está</a:t>
            </a:r>
            <a:r>
              <a:rPr lang="en-GB" dirty="0"/>
              <a:t> </a:t>
            </a:r>
            <a:r>
              <a:rPr lang="en-GB" dirty="0" err="1"/>
              <a:t>haciéndose</a:t>
            </a:r>
            <a:r>
              <a:rPr lang="en-GB" dirty="0"/>
              <a:t> </a:t>
            </a:r>
            <a:r>
              <a:rPr lang="en-GB" dirty="0" err="1"/>
              <a:t>más</a:t>
            </a:r>
            <a:r>
              <a:rPr lang="en-GB" dirty="0"/>
              <a:t> </a:t>
            </a:r>
            <a:r>
              <a:rPr lang="en-GB" dirty="0" err="1"/>
              <a:t>pequeño</a:t>
            </a:r>
            <a:endParaRPr lang="en-GB" dirty="0"/>
          </a:p>
        </p:txBody>
      </p:sp>
      <p:sp>
        <p:nvSpPr>
          <p:cNvPr id="48" name="Rectangle 3">
            <a:hlinkClick r:id="rId8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9" action="ppaction://hlinksldjump"/>
              </a:rPr>
              <a:t>€2,000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61488" y="3848561"/>
            <a:ext cx="412293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A:</a:t>
            </a:r>
          </a:p>
        </p:txBody>
      </p:sp>
      <p:pic>
        <p:nvPicPr>
          <p:cNvPr id="53" name="$2,000 Win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349459" y="220158"/>
            <a:ext cx="487363" cy="487363"/>
          </a:xfrm>
          <a:prstGeom prst="rect">
            <a:avLst/>
          </a:prstGeom>
        </p:spPr>
      </p:pic>
      <p:sp>
        <p:nvSpPr>
          <p:cNvPr id="42" name="Rectangle 41"/>
          <p:cNvSpPr/>
          <p:nvPr/>
        </p:nvSpPr>
        <p:spPr>
          <a:xfrm>
            <a:off x="861488" y="4401429"/>
            <a:ext cx="401072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C:</a:t>
            </a:r>
          </a:p>
        </p:txBody>
      </p:sp>
      <p:sp>
        <p:nvSpPr>
          <p:cNvPr id="47" name="Rounded Rectangle 1">
            <a:hlinkClick r:id="rId11" action="ppaction://hlinksldjump"/>
          </p:cNvPr>
          <p:cNvSpPr/>
          <p:nvPr/>
        </p:nvSpPr>
        <p:spPr>
          <a:xfrm>
            <a:off x="4523099" y="3852223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Se </a:t>
            </a:r>
            <a:r>
              <a:rPr lang="en-GB" dirty="0" err="1"/>
              <a:t>está</a:t>
            </a:r>
            <a:r>
              <a:rPr lang="en-GB" dirty="0"/>
              <a:t> </a:t>
            </a:r>
            <a:r>
              <a:rPr lang="en-GB" dirty="0" err="1"/>
              <a:t>contrayendo</a:t>
            </a:r>
            <a:endParaRPr lang="en-GB" dirty="0"/>
          </a:p>
        </p:txBody>
      </p:sp>
      <p:sp>
        <p:nvSpPr>
          <p:cNvPr id="45" name="Rectangle 44"/>
          <p:cNvSpPr/>
          <p:nvPr/>
        </p:nvSpPr>
        <p:spPr>
          <a:xfrm>
            <a:off x="4663979" y="3859574"/>
            <a:ext cx="402675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B:</a:t>
            </a:r>
          </a:p>
        </p:txBody>
      </p:sp>
      <p:sp>
        <p:nvSpPr>
          <p:cNvPr id="50" name="Rectangle 49"/>
          <p:cNvSpPr/>
          <p:nvPr/>
        </p:nvSpPr>
        <p:spPr>
          <a:xfrm>
            <a:off x="4654362" y="4401429"/>
            <a:ext cx="421911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D:</a:t>
            </a:r>
          </a:p>
        </p:txBody>
      </p:sp>
      <p:sp>
        <p:nvSpPr>
          <p:cNvPr id="54" name="Rectangle 53"/>
          <p:cNvSpPr/>
          <p:nvPr/>
        </p:nvSpPr>
        <p:spPr>
          <a:xfrm>
            <a:off x="4983894" y="4381089"/>
            <a:ext cx="2233824" cy="46166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r>
              <a:rPr lang="en-GB" altLang="en-US" sz="2400" dirty="0">
                <a:solidFill>
                  <a:schemeClr val="accent6"/>
                </a:solidFill>
              </a:rPr>
              <a:t>Hustle</a:t>
            </a:r>
            <a:endParaRPr lang="en-GB" altLang="en-US" sz="2800" dirty="0">
              <a:solidFill>
                <a:schemeClr val="accent6"/>
              </a:solidFill>
            </a:endParaRPr>
          </a:p>
        </p:txBody>
      </p:sp>
      <p:sp>
        <p:nvSpPr>
          <p:cNvPr id="46" name="Rounded Rectangle 1">
            <a:hlinkClick r:id="rId12" action="ppaction://hlinksldjump"/>
          </p:cNvPr>
          <p:cNvSpPr/>
          <p:nvPr/>
        </p:nvSpPr>
        <p:spPr>
          <a:xfrm>
            <a:off x="4523099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solidFill>
            <a:srgbClr val="00B050"/>
          </a:soli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err="1"/>
              <a:t>Está</a:t>
            </a:r>
            <a:r>
              <a:rPr lang="en-GB" dirty="0"/>
              <a:t> </a:t>
            </a:r>
            <a:r>
              <a:rPr lang="en-GB" dirty="0" err="1"/>
              <a:t>en</a:t>
            </a:r>
            <a:r>
              <a:rPr lang="en-GB" dirty="0"/>
              <a:t> </a:t>
            </a:r>
            <a:r>
              <a:rPr lang="en-GB" dirty="0" err="1"/>
              <a:t>expansión</a:t>
            </a:r>
            <a:endParaRPr lang="en-GB" dirty="0"/>
          </a:p>
        </p:txBody>
      </p:sp>
      <p:sp>
        <p:nvSpPr>
          <p:cNvPr id="55" name="Rectangle 54"/>
          <p:cNvSpPr/>
          <p:nvPr/>
        </p:nvSpPr>
        <p:spPr>
          <a:xfrm>
            <a:off x="4654362" y="4411450"/>
            <a:ext cx="421911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rgbClr val="FFFF00"/>
                </a:solidFill>
              </a:rPr>
              <a:t>D:</a:t>
            </a:r>
          </a:p>
        </p:txBody>
      </p:sp>
      <p:sp>
        <p:nvSpPr>
          <p:cNvPr id="57" name="Rectangle 56"/>
          <p:cNvSpPr/>
          <p:nvPr/>
        </p:nvSpPr>
        <p:spPr>
          <a:xfrm>
            <a:off x="376562" y="3041407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800" dirty="0">
                <a:solidFill>
                  <a:schemeClr val="accent6"/>
                </a:solidFill>
              </a:rPr>
              <a:t>6. El </a:t>
            </a:r>
            <a:r>
              <a:rPr lang="en-GB" altLang="en-US" sz="2800" dirty="0" err="1">
                <a:solidFill>
                  <a:schemeClr val="accent6"/>
                </a:solidFill>
              </a:rPr>
              <a:t>Universo</a:t>
            </a:r>
            <a:r>
              <a:rPr lang="en-GB" altLang="en-US" sz="2800" dirty="0">
                <a:solidFill>
                  <a:schemeClr val="accent6"/>
                </a:solidFill>
              </a:rPr>
              <a:t>… </a:t>
            </a:r>
          </a:p>
        </p:txBody>
      </p:sp>
    </p:spTree>
    <p:extLst>
      <p:ext uri="{BB962C8B-B14F-4D97-AF65-F5344CB8AC3E}">
        <p14:creationId xmlns:p14="http://schemas.microsoft.com/office/powerpoint/2010/main" val="2240907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7794" fill="hold"/>
                                        <p:tgtEl>
                                          <p:spTgt spid="5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3"/>
                </p:tgtEl>
              </p:cMediaNode>
            </p:audio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grpSp>
        <p:nvGrpSpPr>
          <p:cNvPr id="6" name="Group 5"/>
          <p:cNvGrpSpPr/>
          <p:nvPr/>
        </p:nvGrpSpPr>
        <p:grpSpPr>
          <a:xfrm>
            <a:off x="732277" y="4401429"/>
            <a:ext cx="3622985" cy="441190"/>
            <a:chOff x="732277" y="4401429"/>
            <a:chExt cx="3622985" cy="441190"/>
          </a:xfrm>
        </p:grpSpPr>
        <p:sp>
          <p:nvSpPr>
            <p:cNvPr id="69" name="Rounded Rectangle 1">
              <a:hlinkClick r:id="rId8" action="ppaction://hlinksldjump"/>
            </p:cNvPr>
            <p:cNvSpPr/>
            <p:nvPr/>
          </p:nvSpPr>
          <p:spPr>
            <a:xfrm>
              <a:off x="732277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De </a:t>
              </a:r>
              <a:r>
                <a:rPr lang="en-GB" dirty="0" err="1"/>
                <a:t>su</a:t>
              </a:r>
              <a:r>
                <a:rPr lang="en-GB" dirty="0"/>
                <a:t> </a:t>
              </a:r>
              <a:r>
                <a:rPr lang="en-GB" dirty="0" err="1"/>
                <a:t>velocidad</a:t>
              </a:r>
              <a:endParaRPr lang="en-GB" dirty="0"/>
            </a:p>
          </p:txBody>
        </p:sp>
        <p:sp>
          <p:nvSpPr>
            <p:cNvPr id="57" name="Rectangle 56"/>
            <p:cNvSpPr/>
            <p:nvPr/>
          </p:nvSpPr>
          <p:spPr>
            <a:xfrm>
              <a:off x="861488" y="4401429"/>
              <a:ext cx="401072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C: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523098" y="4401429"/>
            <a:ext cx="3622985" cy="441190"/>
            <a:chOff x="4523098" y="4401429"/>
            <a:chExt cx="3622985" cy="441190"/>
          </a:xfrm>
        </p:grpSpPr>
        <p:sp>
          <p:nvSpPr>
            <p:cNvPr id="71" name="Rounded Rectangle 1">
              <a:hlinkClick r:id="rId8" action="ppaction://hlinksldjump"/>
            </p:cNvPr>
            <p:cNvSpPr/>
            <p:nvPr/>
          </p:nvSpPr>
          <p:spPr>
            <a:xfrm>
              <a:off x="4523098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De </a:t>
              </a:r>
              <a:r>
                <a:rPr lang="en-GB" dirty="0" err="1"/>
                <a:t>su</a:t>
              </a:r>
              <a:r>
                <a:rPr lang="en-GB" dirty="0"/>
                <a:t> </a:t>
              </a:r>
              <a:r>
                <a:rPr lang="en-GB" dirty="0" err="1"/>
                <a:t>edad</a:t>
              </a:r>
              <a:endParaRPr lang="en-GB" dirty="0"/>
            </a:p>
          </p:txBody>
        </p:sp>
        <p:sp>
          <p:nvSpPr>
            <p:cNvPr id="58" name="Rectangle 57"/>
            <p:cNvSpPr/>
            <p:nvPr/>
          </p:nvSpPr>
          <p:spPr>
            <a:xfrm>
              <a:off x="4654362" y="4401429"/>
              <a:ext cx="421911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D:</a:t>
              </a: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523099" y="3852223"/>
            <a:ext cx="3622985" cy="431169"/>
            <a:chOff x="4523099" y="3852223"/>
            <a:chExt cx="3622985" cy="431169"/>
          </a:xfrm>
        </p:grpSpPr>
        <p:sp>
          <p:nvSpPr>
            <p:cNvPr id="70" name="Rounded Rectangle 1">
              <a:hlinkClick r:id="rId8" action="ppaction://hlinksldjump"/>
            </p:cNvPr>
            <p:cNvSpPr/>
            <p:nvPr/>
          </p:nvSpPr>
          <p:spPr>
            <a:xfrm>
              <a:off x="4523099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De </a:t>
              </a:r>
              <a:r>
                <a:rPr lang="en-GB" dirty="0" err="1"/>
                <a:t>su</a:t>
              </a:r>
              <a:r>
                <a:rPr lang="en-GB" dirty="0"/>
                <a:t> masa </a:t>
              </a:r>
              <a:r>
                <a:rPr lang="en-GB" dirty="0" err="1"/>
                <a:t>inicial</a:t>
              </a:r>
              <a:endParaRPr lang="en-GB" dirty="0"/>
            </a:p>
          </p:txBody>
        </p:sp>
        <p:sp>
          <p:nvSpPr>
            <p:cNvPr id="59" name="Rectangle 58"/>
            <p:cNvSpPr/>
            <p:nvPr/>
          </p:nvSpPr>
          <p:spPr>
            <a:xfrm>
              <a:off x="4663979" y="3859574"/>
              <a:ext cx="402675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B:</a:t>
              </a: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732278" y="3799809"/>
            <a:ext cx="3622985" cy="523220"/>
            <a:chOff x="732278" y="3799809"/>
            <a:chExt cx="3622985" cy="523220"/>
          </a:xfrm>
        </p:grpSpPr>
        <p:grpSp>
          <p:nvGrpSpPr>
            <p:cNvPr id="7" name="Group 6"/>
            <p:cNvGrpSpPr/>
            <p:nvPr/>
          </p:nvGrpSpPr>
          <p:grpSpPr>
            <a:xfrm>
              <a:off x="732278" y="3848561"/>
              <a:ext cx="3622985" cy="434831"/>
              <a:chOff x="732278" y="3848561"/>
              <a:chExt cx="3622985" cy="434831"/>
            </a:xfrm>
          </p:grpSpPr>
          <p:sp>
            <p:nvSpPr>
              <p:cNvPr id="67" name="Rounded Rectangle 1">
                <a:hlinkClick r:id="rId9" action="ppaction://hlinksldjump"/>
              </p:cNvPr>
              <p:cNvSpPr/>
              <p:nvPr/>
            </p:nvSpPr>
            <p:spPr>
              <a:xfrm>
                <a:off x="732278" y="3852223"/>
                <a:ext cx="3622985" cy="431169"/>
              </a:xfrm>
              <a:custGeom>
                <a:avLst/>
                <a:gdLst>
                  <a:gd name="connsiteX0" fmla="*/ 0 w 7215712"/>
                  <a:gd name="connsiteY0" fmla="*/ 134115 h 804672"/>
                  <a:gd name="connsiteX1" fmla="*/ 134115 w 7215712"/>
                  <a:gd name="connsiteY1" fmla="*/ 0 h 804672"/>
                  <a:gd name="connsiteX2" fmla="*/ 7081597 w 7215712"/>
                  <a:gd name="connsiteY2" fmla="*/ 0 h 804672"/>
                  <a:gd name="connsiteX3" fmla="*/ 7215712 w 7215712"/>
                  <a:gd name="connsiteY3" fmla="*/ 134115 h 804672"/>
                  <a:gd name="connsiteX4" fmla="*/ 7215712 w 7215712"/>
                  <a:gd name="connsiteY4" fmla="*/ 670557 h 804672"/>
                  <a:gd name="connsiteX5" fmla="*/ 7081597 w 7215712"/>
                  <a:gd name="connsiteY5" fmla="*/ 804672 h 804672"/>
                  <a:gd name="connsiteX6" fmla="*/ 134115 w 7215712"/>
                  <a:gd name="connsiteY6" fmla="*/ 804672 h 804672"/>
                  <a:gd name="connsiteX7" fmla="*/ 0 w 7215712"/>
                  <a:gd name="connsiteY7" fmla="*/ 670557 h 804672"/>
                  <a:gd name="connsiteX8" fmla="*/ 0 w 7215712"/>
                  <a:gd name="connsiteY8" fmla="*/ 134115 h 804672"/>
                  <a:gd name="connsiteX0" fmla="*/ 0 w 7410784"/>
                  <a:gd name="connsiteY0" fmla="*/ 195075 h 804672"/>
                  <a:gd name="connsiteX1" fmla="*/ 329187 w 7410784"/>
                  <a:gd name="connsiteY1" fmla="*/ 0 h 804672"/>
                  <a:gd name="connsiteX2" fmla="*/ 7276669 w 7410784"/>
                  <a:gd name="connsiteY2" fmla="*/ 0 h 804672"/>
                  <a:gd name="connsiteX3" fmla="*/ 7410784 w 7410784"/>
                  <a:gd name="connsiteY3" fmla="*/ 134115 h 804672"/>
                  <a:gd name="connsiteX4" fmla="*/ 7410784 w 7410784"/>
                  <a:gd name="connsiteY4" fmla="*/ 670557 h 804672"/>
                  <a:gd name="connsiteX5" fmla="*/ 7276669 w 7410784"/>
                  <a:gd name="connsiteY5" fmla="*/ 804672 h 804672"/>
                  <a:gd name="connsiteX6" fmla="*/ 329187 w 7410784"/>
                  <a:gd name="connsiteY6" fmla="*/ 804672 h 804672"/>
                  <a:gd name="connsiteX7" fmla="*/ 195072 w 7410784"/>
                  <a:gd name="connsiteY7" fmla="*/ 670557 h 804672"/>
                  <a:gd name="connsiteX8" fmla="*/ 0 w 7410784"/>
                  <a:gd name="connsiteY8" fmla="*/ 195075 h 804672"/>
                  <a:gd name="connsiteX0" fmla="*/ 54864 w 7465648"/>
                  <a:gd name="connsiteY0" fmla="*/ 195075 h 804672"/>
                  <a:gd name="connsiteX1" fmla="*/ 384051 w 7465648"/>
                  <a:gd name="connsiteY1" fmla="*/ 0 h 804672"/>
                  <a:gd name="connsiteX2" fmla="*/ 7331533 w 7465648"/>
                  <a:gd name="connsiteY2" fmla="*/ 0 h 804672"/>
                  <a:gd name="connsiteX3" fmla="*/ 7465648 w 7465648"/>
                  <a:gd name="connsiteY3" fmla="*/ 134115 h 804672"/>
                  <a:gd name="connsiteX4" fmla="*/ 7465648 w 7465648"/>
                  <a:gd name="connsiteY4" fmla="*/ 670557 h 804672"/>
                  <a:gd name="connsiteX5" fmla="*/ 7331533 w 7465648"/>
                  <a:gd name="connsiteY5" fmla="*/ 804672 h 804672"/>
                  <a:gd name="connsiteX6" fmla="*/ 384051 w 7465648"/>
                  <a:gd name="connsiteY6" fmla="*/ 804672 h 804672"/>
                  <a:gd name="connsiteX7" fmla="*/ 0 w 7465648"/>
                  <a:gd name="connsiteY7" fmla="*/ 536445 h 804672"/>
                  <a:gd name="connsiteX8" fmla="*/ 54864 w 7465648"/>
                  <a:gd name="connsiteY8" fmla="*/ 195075 h 804672"/>
                  <a:gd name="connsiteX0" fmla="*/ 54864 w 7465648"/>
                  <a:gd name="connsiteY0" fmla="*/ 195075 h 804672"/>
                  <a:gd name="connsiteX1" fmla="*/ 384051 w 7465648"/>
                  <a:gd name="connsiteY1" fmla="*/ 0 h 804672"/>
                  <a:gd name="connsiteX2" fmla="*/ 7331533 w 7465648"/>
                  <a:gd name="connsiteY2" fmla="*/ 0 h 804672"/>
                  <a:gd name="connsiteX3" fmla="*/ 7465648 w 7465648"/>
                  <a:gd name="connsiteY3" fmla="*/ 134115 h 804672"/>
                  <a:gd name="connsiteX4" fmla="*/ 7465648 w 7465648"/>
                  <a:gd name="connsiteY4" fmla="*/ 670557 h 804672"/>
                  <a:gd name="connsiteX5" fmla="*/ 7331533 w 7465648"/>
                  <a:gd name="connsiteY5" fmla="*/ 804672 h 804672"/>
                  <a:gd name="connsiteX6" fmla="*/ 298707 w 7465648"/>
                  <a:gd name="connsiteY6" fmla="*/ 804672 h 804672"/>
                  <a:gd name="connsiteX7" fmla="*/ 0 w 7465648"/>
                  <a:gd name="connsiteY7" fmla="*/ 536445 h 804672"/>
                  <a:gd name="connsiteX8" fmla="*/ 54864 w 7465648"/>
                  <a:gd name="connsiteY8" fmla="*/ 195075 h 804672"/>
                  <a:gd name="connsiteX0" fmla="*/ 79823 w 7490607"/>
                  <a:gd name="connsiteY0" fmla="*/ 195075 h 804672"/>
                  <a:gd name="connsiteX1" fmla="*/ 409010 w 7490607"/>
                  <a:gd name="connsiteY1" fmla="*/ 0 h 804672"/>
                  <a:gd name="connsiteX2" fmla="*/ 7356492 w 7490607"/>
                  <a:gd name="connsiteY2" fmla="*/ 0 h 804672"/>
                  <a:gd name="connsiteX3" fmla="*/ 7490607 w 7490607"/>
                  <a:gd name="connsiteY3" fmla="*/ 134115 h 804672"/>
                  <a:gd name="connsiteX4" fmla="*/ 7490607 w 7490607"/>
                  <a:gd name="connsiteY4" fmla="*/ 670557 h 804672"/>
                  <a:gd name="connsiteX5" fmla="*/ 7356492 w 7490607"/>
                  <a:gd name="connsiteY5" fmla="*/ 804672 h 804672"/>
                  <a:gd name="connsiteX6" fmla="*/ 323666 w 7490607"/>
                  <a:gd name="connsiteY6" fmla="*/ 804672 h 804672"/>
                  <a:gd name="connsiteX7" fmla="*/ 24959 w 7490607"/>
                  <a:gd name="connsiteY7" fmla="*/ 536445 h 804672"/>
                  <a:gd name="connsiteX8" fmla="*/ 16911 w 7490607"/>
                  <a:gd name="connsiteY8" fmla="*/ 396240 h 804672"/>
                  <a:gd name="connsiteX9" fmla="*/ 79823 w 7490607"/>
                  <a:gd name="connsiteY9" fmla="*/ 195075 h 804672"/>
                  <a:gd name="connsiteX0" fmla="*/ 270513 w 7681297"/>
                  <a:gd name="connsiteY0" fmla="*/ 195075 h 804672"/>
                  <a:gd name="connsiteX1" fmla="*/ 599700 w 7681297"/>
                  <a:gd name="connsiteY1" fmla="*/ 0 h 804672"/>
                  <a:gd name="connsiteX2" fmla="*/ 7547182 w 7681297"/>
                  <a:gd name="connsiteY2" fmla="*/ 0 h 804672"/>
                  <a:gd name="connsiteX3" fmla="*/ 7681297 w 7681297"/>
                  <a:gd name="connsiteY3" fmla="*/ 134115 h 804672"/>
                  <a:gd name="connsiteX4" fmla="*/ 7681297 w 7681297"/>
                  <a:gd name="connsiteY4" fmla="*/ 670557 h 804672"/>
                  <a:gd name="connsiteX5" fmla="*/ 7547182 w 7681297"/>
                  <a:gd name="connsiteY5" fmla="*/ 804672 h 804672"/>
                  <a:gd name="connsiteX6" fmla="*/ 514356 w 7681297"/>
                  <a:gd name="connsiteY6" fmla="*/ 804672 h 804672"/>
                  <a:gd name="connsiteX7" fmla="*/ 215649 w 7681297"/>
                  <a:gd name="connsiteY7" fmla="*/ 536445 h 804672"/>
                  <a:gd name="connsiteX8" fmla="*/ 337 w 7681297"/>
                  <a:gd name="connsiteY8" fmla="*/ 426720 h 804672"/>
                  <a:gd name="connsiteX9" fmla="*/ 270513 w 7681297"/>
                  <a:gd name="connsiteY9" fmla="*/ 195075 h 804672"/>
                  <a:gd name="connsiteX0" fmla="*/ 270550 w 7681334"/>
                  <a:gd name="connsiteY0" fmla="*/ 195075 h 804672"/>
                  <a:gd name="connsiteX1" fmla="*/ 599737 w 7681334"/>
                  <a:gd name="connsiteY1" fmla="*/ 0 h 804672"/>
                  <a:gd name="connsiteX2" fmla="*/ 7547219 w 7681334"/>
                  <a:gd name="connsiteY2" fmla="*/ 0 h 804672"/>
                  <a:gd name="connsiteX3" fmla="*/ 7681334 w 7681334"/>
                  <a:gd name="connsiteY3" fmla="*/ 134115 h 804672"/>
                  <a:gd name="connsiteX4" fmla="*/ 7681334 w 7681334"/>
                  <a:gd name="connsiteY4" fmla="*/ 670557 h 804672"/>
                  <a:gd name="connsiteX5" fmla="*/ 7547219 w 7681334"/>
                  <a:gd name="connsiteY5" fmla="*/ 804672 h 804672"/>
                  <a:gd name="connsiteX6" fmla="*/ 514393 w 7681334"/>
                  <a:gd name="connsiteY6" fmla="*/ 804672 h 804672"/>
                  <a:gd name="connsiteX7" fmla="*/ 197398 w 7681334"/>
                  <a:gd name="connsiteY7" fmla="*/ 566925 h 804672"/>
                  <a:gd name="connsiteX8" fmla="*/ 374 w 7681334"/>
                  <a:gd name="connsiteY8" fmla="*/ 426720 h 804672"/>
                  <a:gd name="connsiteX9" fmla="*/ 270550 w 7681334"/>
                  <a:gd name="connsiteY9" fmla="*/ 195075 h 804672"/>
                  <a:gd name="connsiteX0" fmla="*/ 293365 w 7704149"/>
                  <a:gd name="connsiteY0" fmla="*/ 195075 h 804672"/>
                  <a:gd name="connsiteX1" fmla="*/ 622552 w 7704149"/>
                  <a:gd name="connsiteY1" fmla="*/ 0 h 804672"/>
                  <a:gd name="connsiteX2" fmla="*/ 7570034 w 7704149"/>
                  <a:gd name="connsiteY2" fmla="*/ 0 h 804672"/>
                  <a:gd name="connsiteX3" fmla="*/ 7704149 w 7704149"/>
                  <a:gd name="connsiteY3" fmla="*/ 134115 h 804672"/>
                  <a:gd name="connsiteX4" fmla="*/ 7704149 w 7704149"/>
                  <a:gd name="connsiteY4" fmla="*/ 670557 h 804672"/>
                  <a:gd name="connsiteX5" fmla="*/ 7570034 w 7704149"/>
                  <a:gd name="connsiteY5" fmla="*/ 804672 h 804672"/>
                  <a:gd name="connsiteX6" fmla="*/ 537208 w 7704149"/>
                  <a:gd name="connsiteY6" fmla="*/ 804672 h 804672"/>
                  <a:gd name="connsiteX7" fmla="*/ 220213 w 7704149"/>
                  <a:gd name="connsiteY7" fmla="*/ 566925 h 804672"/>
                  <a:gd name="connsiteX8" fmla="*/ 329 w 7704149"/>
                  <a:gd name="connsiteY8" fmla="*/ 405765 h 804672"/>
                  <a:gd name="connsiteX9" fmla="*/ 293365 w 7704149"/>
                  <a:gd name="connsiteY9" fmla="*/ 195075 h 804672"/>
                  <a:gd name="connsiteX0" fmla="*/ 293365 w 7704149"/>
                  <a:gd name="connsiteY0" fmla="*/ 195075 h 804672"/>
                  <a:gd name="connsiteX1" fmla="*/ 622552 w 7704149"/>
                  <a:gd name="connsiteY1" fmla="*/ 0 h 804672"/>
                  <a:gd name="connsiteX2" fmla="*/ 7570034 w 7704149"/>
                  <a:gd name="connsiteY2" fmla="*/ 0 h 804672"/>
                  <a:gd name="connsiteX3" fmla="*/ 7704149 w 7704149"/>
                  <a:gd name="connsiteY3" fmla="*/ 134115 h 804672"/>
                  <a:gd name="connsiteX4" fmla="*/ 7704149 w 7704149"/>
                  <a:gd name="connsiteY4" fmla="*/ 670557 h 804672"/>
                  <a:gd name="connsiteX5" fmla="*/ 7570034 w 7704149"/>
                  <a:gd name="connsiteY5" fmla="*/ 804672 h 804672"/>
                  <a:gd name="connsiteX6" fmla="*/ 537208 w 7704149"/>
                  <a:gd name="connsiteY6" fmla="*/ 804672 h 804672"/>
                  <a:gd name="connsiteX7" fmla="*/ 220213 w 7704149"/>
                  <a:gd name="connsiteY7" fmla="*/ 566925 h 804672"/>
                  <a:gd name="connsiteX8" fmla="*/ 329 w 7704149"/>
                  <a:gd name="connsiteY8" fmla="*/ 405765 h 804672"/>
                  <a:gd name="connsiteX9" fmla="*/ 293365 w 7704149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19884 w 7703820"/>
                  <a:gd name="connsiteY7" fmla="*/ 566925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604694 w 7703820"/>
                  <a:gd name="connsiteY7" fmla="*/ 43548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634031 w 7703820"/>
                  <a:gd name="connsiteY0" fmla="*/ 36652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634031 w 7703820"/>
                  <a:gd name="connsiteY9" fmla="*/ 366525 h 804672"/>
                  <a:gd name="connsiteX0" fmla="*/ 232076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2076 w 7703820"/>
                  <a:gd name="connsiteY9" fmla="*/ 265560 h 804672"/>
                  <a:gd name="connsiteX0" fmla="*/ 232076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2076 w 7703820"/>
                  <a:gd name="connsiteY9" fmla="*/ 265560 h 804672"/>
                  <a:gd name="connsiteX0" fmla="*/ 190166 w 7703820"/>
                  <a:gd name="connsiteY0" fmla="*/ 2712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90166 w 7703820"/>
                  <a:gd name="connsiteY9" fmla="*/ 271275 h 804672"/>
                  <a:gd name="connsiteX0" fmla="*/ 190166 w 7703820"/>
                  <a:gd name="connsiteY0" fmla="*/ 2712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90166 w 7703820"/>
                  <a:gd name="connsiteY9" fmla="*/ 271275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97024 w 7703820"/>
                  <a:gd name="connsiteY7" fmla="*/ 530730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97024 w 7703820"/>
                  <a:gd name="connsiteY7" fmla="*/ 530730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10359 w 7703820"/>
                  <a:gd name="connsiteY7" fmla="*/ 55930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77974 w 7703820"/>
                  <a:gd name="connsiteY7" fmla="*/ 54406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818120"/>
                  <a:gd name="connsiteY0" fmla="*/ 265560 h 804672"/>
                  <a:gd name="connsiteX1" fmla="*/ 622223 w 7818120"/>
                  <a:gd name="connsiteY1" fmla="*/ 0 h 804672"/>
                  <a:gd name="connsiteX2" fmla="*/ 7569705 w 7818120"/>
                  <a:gd name="connsiteY2" fmla="*/ 0 h 804672"/>
                  <a:gd name="connsiteX3" fmla="*/ 7818120 w 7818120"/>
                  <a:gd name="connsiteY3" fmla="*/ 179835 h 804672"/>
                  <a:gd name="connsiteX4" fmla="*/ 7703820 w 7818120"/>
                  <a:gd name="connsiteY4" fmla="*/ 670557 h 804672"/>
                  <a:gd name="connsiteX5" fmla="*/ 7569705 w 7818120"/>
                  <a:gd name="connsiteY5" fmla="*/ 804672 h 804672"/>
                  <a:gd name="connsiteX6" fmla="*/ 536879 w 7818120"/>
                  <a:gd name="connsiteY6" fmla="*/ 804672 h 804672"/>
                  <a:gd name="connsiteX7" fmla="*/ 177974 w 7818120"/>
                  <a:gd name="connsiteY7" fmla="*/ 544065 h 804672"/>
                  <a:gd name="connsiteX8" fmla="*/ 0 w 7818120"/>
                  <a:gd name="connsiteY8" fmla="*/ 405765 h 804672"/>
                  <a:gd name="connsiteX9" fmla="*/ 180641 w 7818120"/>
                  <a:gd name="connsiteY9" fmla="*/ 265560 h 804672"/>
                  <a:gd name="connsiteX0" fmla="*/ 180641 w 7886700"/>
                  <a:gd name="connsiteY0" fmla="*/ 265560 h 804672"/>
                  <a:gd name="connsiteX1" fmla="*/ 622223 w 7886700"/>
                  <a:gd name="connsiteY1" fmla="*/ 0 h 804672"/>
                  <a:gd name="connsiteX2" fmla="*/ 7569705 w 7886700"/>
                  <a:gd name="connsiteY2" fmla="*/ 0 h 804672"/>
                  <a:gd name="connsiteX3" fmla="*/ 7818120 w 7886700"/>
                  <a:gd name="connsiteY3" fmla="*/ 179835 h 804672"/>
                  <a:gd name="connsiteX4" fmla="*/ 7886700 w 7886700"/>
                  <a:gd name="connsiteY4" fmla="*/ 685797 h 804672"/>
                  <a:gd name="connsiteX5" fmla="*/ 7569705 w 7886700"/>
                  <a:gd name="connsiteY5" fmla="*/ 804672 h 804672"/>
                  <a:gd name="connsiteX6" fmla="*/ 536879 w 7886700"/>
                  <a:gd name="connsiteY6" fmla="*/ 804672 h 804672"/>
                  <a:gd name="connsiteX7" fmla="*/ 177974 w 7886700"/>
                  <a:gd name="connsiteY7" fmla="*/ 544065 h 804672"/>
                  <a:gd name="connsiteX8" fmla="*/ 0 w 7886700"/>
                  <a:gd name="connsiteY8" fmla="*/ 405765 h 804672"/>
                  <a:gd name="connsiteX9" fmla="*/ 180641 w 7886700"/>
                  <a:gd name="connsiteY9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18120 w 8107681"/>
                  <a:gd name="connsiteY3" fmla="*/ 1798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322820 w 8107681"/>
                  <a:gd name="connsiteY3" fmla="*/ 40081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597140 w 8107681"/>
                  <a:gd name="connsiteY5" fmla="*/ 28955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019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5280 w 8107681"/>
                  <a:gd name="connsiteY5" fmla="*/ 63436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5280 w 8107681"/>
                  <a:gd name="connsiteY5" fmla="*/ 63436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736"/>
                  <a:gd name="connsiteX1" fmla="*/ 622223 w 8107681"/>
                  <a:gd name="connsiteY1" fmla="*/ 0 h 804736"/>
                  <a:gd name="connsiteX2" fmla="*/ 7569705 w 8107681"/>
                  <a:gd name="connsiteY2" fmla="*/ 0 h 804736"/>
                  <a:gd name="connsiteX3" fmla="*/ 7848600 w 8107681"/>
                  <a:gd name="connsiteY3" fmla="*/ 141735 h 804736"/>
                  <a:gd name="connsiteX4" fmla="*/ 8107681 w 8107681"/>
                  <a:gd name="connsiteY4" fmla="*/ 408432 h 804736"/>
                  <a:gd name="connsiteX5" fmla="*/ 7955280 w 8107681"/>
                  <a:gd name="connsiteY5" fmla="*/ 634362 h 804736"/>
                  <a:gd name="connsiteX6" fmla="*/ 7569705 w 8107681"/>
                  <a:gd name="connsiteY6" fmla="*/ 804672 h 804736"/>
                  <a:gd name="connsiteX7" fmla="*/ 536879 w 8107681"/>
                  <a:gd name="connsiteY7" fmla="*/ 804672 h 804736"/>
                  <a:gd name="connsiteX8" fmla="*/ 177974 w 8107681"/>
                  <a:gd name="connsiteY8" fmla="*/ 544065 h 804736"/>
                  <a:gd name="connsiteX9" fmla="*/ 0 w 8107681"/>
                  <a:gd name="connsiteY9" fmla="*/ 405765 h 804736"/>
                  <a:gd name="connsiteX10" fmla="*/ 180641 w 8107681"/>
                  <a:gd name="connsiteY10" fmla="*/ 265560 h 804736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98130 w 8107681"/>
                  <a:gd name="connsiteY5" fmla="*/ 56578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705725 w 8107681"/>
                  <a:gd name="connsiteY5" fmla="*/ 45148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69555 w 8107681"/>
                  <a:gd name="connsiteY5" fmla="*/ 62293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69555 w 8107681"/>
                  <a:gd name="connsiteY5" fmla="*/ 62293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656195 w 8107681"/>
                  <a:gd name="connsiteY3" fmla="*/ 31699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656195 w 8107681"/>
                  <a:gd name="connsiteY3" fmla="*/ 31699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03845 w 8107681"/>
                  <a:gd name="connsiteY3" fmla="*/ 21031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03845 w 8107681"/>
                  <a:gd name="connsiteY3" fmla="*/ 21031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22895 w 8107681"/>
                  <a:gd name="connsiteY3" fmla="*/ 21412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3850 w 8128636"/>
                  <a:gd name="connsiteY5" fmla="*/ 53720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128636" h="804672">
                    <a:moveTo>
                      <a:pt x="180641" y="265560"/>
                    </a:moveTo>
                    <a:cubicBezTo>
                      <a:pt x="308276" y="56235"/>
                      <a:pt x="548153" y="0"/>
                      <a:pt x="622223" y="0"/>
                    </a:cubicBezTo>
                    <a:lnTo>
                      <a:pt x="7569705" y="0"/>
                    </a:lnTo>
                    <a:cubicBezTo>
                      <a:pt x="7643775" y="0"/>
                      <a:pt x="7827645" y="40995"/>
                      <a:pt x="7922895" y="214125"/>
                    </a:cubicBezTo>
                    <a:cubicBezTo>
                      <a:pt x="8027035" y="356999"/>
                      <a:pt x="8083551" y="339853"/>
                      <a:pt x="8128636" y="387477"/>
                    </a:cubicBezTo>
                    <a:cubicBezTo>
                      <a:pt x="8085456" y="434212"/>
                      <a:pt x="8059420" y="431417"/>
                      <a:pt x="7940040" y="554352"/>
                    </a:cubicBezTo>
                    <a:cubicBezTo>
                      <a:pt x="7797165" y="763677"/>
                      <a:pt x="7643775" y="804672"/>
                      <a:pt x="7569705" y="804672"/>
                    </a:cubicBezTo>
                    <a:lnTo>
                      <a:pt x="536879" y="804672"/>
                    </a:lnTo>
                    <a:cubicBezTo>
                      <a:pt x="462809" y="804672"/>
                      <a:pt x="275129" y="719100"/>
                      <a:pt x="177974" y="544065"/>
                    </a:cubicBezTo>
                    <a:cubicBezTo>
                      <a:pt x="132944" y="477009"/>
                      <a:pt x="55626" y="470280"/>
                      <a:pt x="0" y="405765"/>
                    </a:cubicBezTo>
                    <a:cubicBezTo>
                      <a:pt x="77724" y="360300"/>
                      <a:pt x="96622" y="368811"/>
                      <a:pt x="180641" y="26556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120122"/>
                  </a:gs>
                  <a:gs pos="100000">
                    <a:srgbClr val="0C0669"/>
                  </a:gs>
                </a:gsLst>
                <a:lin ang="16200000" scaled="1"/>
                <a:tileRect/>
              </a:gradFill>
              <a:ln w="28575">
                <a:solidFill>
                  <a:schemeClr val="bg1">
                    <a:lumMod val="65000"/>
                  </a:schemeClr>
                </a:solidFill>
              </a:ln>
            </p:spPr>
            <p:style>
              <a:lnRef idx="0">
                <a:schemeClr val="accent1"/>
              </a:lnRef>
              <a:fillRef idx="3">
                <a:schemeClr val="accent1"/>
              </a:fillRef>
              <a:effectRef idx="3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/>
                  <a:t>De </a:t>
                </a:r>
                <a:r>
                  <a:rPr lang="en-GB" dirty="0" err="1"/>
                  <a:t>su</a:t>
                </a:r>
                <a:r>
                  <a:rPr lang="en-GB" dirty="0"/>
                  <a:t> </a:t>
                </a:r>
                <a:r>
                  <a:rPr lang="en-GB" dirty="0" err="1"/>
                  <a:t>cantidad</a:t>
                </a:r>
                <a:r>
                  <a:rPr lang="en-GB" dirty="0"/>
                  <a:t> de </a:t>
                </a:r>
                <a:r>
                  <a:rPr lang="en-GB" dirty="0" err="1"/>
                  <a:t>hidrógeno</a:t>
                </a:r>
                <a:endParaRPr lang="en-GB" dirty="0"/>
              </a:p>
            </p:txBody>
          </p:sp>
          <p:sp>
            <p:nvSpPr>
              <p:cNvPr id="56" name="Rectangle 55"/>
              <p:cNvSpPr/>
              <p:nvPr/>
            </p:nvSpPr>
            <p:spPr>
              <a:xfrm>
                <a:off x="861488" y="3848561"/>
                <a:ext cx="412293" cy="415498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en-US" sz="2100" dirty="0">
                    <a:solidFill>
                      <a:schemeClr val="accent6"/>
                    </a:solidFill>
                  </a:rPr>
                  <a:t>A:</a:t>
                </a:r>
              </a:p>
            </p:txBody>
          </p:sp>
        </p:grpSp>
        <p:sp>
          <p:nvSpPr>
            <p:cNvPr id="143" name="Rectangle 142"/>
            <p:cNvSpPr/>
            <p:nvPr/>
          </p:nvSpPr>
          <p:spPr>
            <a:xfrm>
              <a:off x="1262560" y="3799809"/>
              <a:ext cx="3092702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endParaRPr lang="en-GB" altLang="en-US" sz="2800" dirty="0">
                <a:solidFill>
                  <a:schemeClr val="accent6"/>
                </a:solidFill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2031464" y="318550"/>
            <a:ext cx="891590" cy="593766"/>
            <a:chOff x="2042662" y="200761"/>
            <a:chExt cx="891590" cy="593766"/>
          </a:xfrm>
        </p:grpSpPr>
        <p:sp>
          <p:nvSpPr>
            <p:cNvPr id="96" name="Oval 95">
              <a:hlinkClick r:id="rId10" action="ppaction://hlinksldjump"/>
            </p:cNvPr>
            <p:cNvSpPr/>
            <p:nvPr/>
          </p:nvSpPr>
          <p:spPr>
            <a:xfrm>
              <a:off x="2049138" y="200761"/>
              <a:ext cx="878638" cy="593766"/>
            </a:xfrm>
            <a:prstGeom prst="ellipse">
              <a:avLst/>
            </a:prstGeom>
            <a:gradFill>
              <a:gsLst>
                <a:gs pos="0">
                  <a:srgbClr val="120122"/>
                </a:gs>
                <a:gs pos="64000">
                  <a:srgbClr val="0C0669"/>
                </a:gs>
              </a:gsLst>
              <a:lin ang="16200000" scaled="1"/>
            </a:gradFill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7" name="Rectangle 96"/>
            <p:cNvSpPr/>
            <p:nvPr/>
          </p:nvSpPr>
          <p:spPr>
            <a:xfrm>
              <a:off x="2042662" y="266811"/>
              <a:ext cx="891590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400" b="1" dirty="0">
                  <a:solidFill>
                    <a:schemeClr val="bg1">
                      <a:lumMod val="95000"/>
                    </a:schemeClr>
                  </a:solidFill>
                </a:rPr>
                <a:t>50:50</a:t>
              </a:r>
              <a:endParaRPr lang="en-US" sz="3200" b="1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pic>
        <p:nvPicPr>
          <p:cNvPr id="99" name="$1,000,000 Let's Play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269368" y="220158"/>
            <a:ext cx="487363" cy="487363"/>
          </a:xfrm>
          <a:prstGeom prst="rect">
            <a:avLst/>
          </a:prstGeom>
        </p:spPr>
      </p:pic>
      <p:sp>
        <p:nvSpPr>
          <p:cNvPr id="52" name="Rectangle 3">
            <a:hlinkClick r:id="rId12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13" action="ppaction://hlinksldjump"/>
              </a:rPr>
              <a:t>€2,000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76562" y="3079949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800" dirty="0">
                <a:solidFill>
                  <a:schemeClr val="accent6"/>
                </a:solidFill>
              </a:rPr>
              <a:t>7. ¿De </a:t>
            </a:r>
            <a:r>
              <a:rPr lang="en-GB" altLang="en-US" sz="2800" dirty="0" err="1">
                <a:solidFill>
                  <a:schemeClr val="accent6"/>
                </a:solidFill>
              </a:rPr>
              <a:t>qué</a:t>
            </a:r>
            <a:r>
              <a:rPr lang="en-GB" altLang="en-US" sz="2800" dirty="0">
                <a:solidFill>
                  <a:schemeClr val="accent6"/>
                </a:solidFill>
              </a:rPr>
              <a:t> </a:t>
            </a:r>
            <a:r>
              <a:rPr lang="en-GB" altLang="en-US" sz="2800" dirty="0" err="1">
                <a:solidFill>
                  <a:schemeClr val="accent6"/>
                </a:solidFill>
              </a:rPr>
              <a:t>depende</a:t>
            </a:r>
            <a:r>
              <a:rPr lang="en-GB" altLang="en-US" sz="2800" dirty="0">
                <a:solidFill>
                  <a:schemeClr val="accent6"/>
                </a:solidFill>
              </a:rPr>
              <a:t> </a:t>
            </a:r>
            <a:r>
              <a:rPr lang="en-GB" altLang="en-US" sz="2800" dirty="0" err="1">
                <a:solidFill>
                  <a:schemeClr val="accent6"/>
                </a:solidFill>
              </a:rPr>
              <a:t>el</a:t>
            </a:r>
            <a:r>
              <a:rPr lang="en-GB" altLang="en-US" sz="2800" dirty="0">
                <a:solidFill>
                  <a:schemeClr val="accent6"/>
                </a:solidFill>
              </a:rPr>
              <a:t> </a:t>
            </a:r>
            <a:r>
              <a:rPr lang="en-GB" altLang="en-US" sz="2800" dirty="0" err="1">
                <a:solidFill>
                  <a:schemeClr val="accent6"/>
                </a:solidFill>
              </a:rPr>
              <a:t>color</a:t>
            </a:r>
            <a:r>
              <a:rPr lang="en-GB" altLang="en-US" sz="2800" dirty="0">
                <a:solidFill>
                  <a:schemeClr val="accent6"/>
                </a:solidFill>
              </a:rPr>
              <a:t> de las </a:t>
            </a:r>
            <a:r>
              <a:rPr lang="en-GB" altLang="en-US" sz="2800" dirty="0" err="1">
                <a:solidFill>
                  <a:schemeClr val="accent6"/>
                </a:solidFill>
              </a:rPr>
              <a:t>estrellas</a:t>
            </a:r>
            <a:r>
              <a:rPr lang="en-GB" altLang="en-US" sz="2800" dirty="0">
                <a:solidFill>
                  <a:schemeClr val="accent6"/>
                </a:solidFill>
              </a:rPr>
              <a:t>? </a:t>
            </a:r>
          </a:p>
        </p:txBody>
      </p:sp>
    </p:spTree>
    <p:extLst>
      <p:ext uri="{BB962C8B-B14F-4D97-AF65-F5344CB8AC3E}">
        <p14:creationId xmlns:p14="http://schemas.microsoft.com/office/powerpoint/2010/main" val="36345165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0266" fill="hold"/>
                                        <p:tgtEl>
                                          <p:spTgt spid="9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9"/>
                </p:tgtEl>
              </p:cMediaNode>
            </p:audio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9" name="Rounded Rectangle 1">
            <a:hlinkClick r:id="rId5" action="ppaction://hlinksldjump"/>
          </p:cNvPr>
          <p:cNvSpPr/>
          <p:nvPr/>
        </p:nvSpPr>
        <p:spPr>
          <a:xfrm>
            <a:off x="732277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71" name="Rounded Rectangle 1">
            <a:hlinkClick r:id="rId5" action="ppaction://hlinksldjump"/>
          </p:cNvPr>
          <p:cNvSpPr/>
          <p:nvPr/>
        </p:nvSpPr>
        <p:spPr>
          <a:xfrm>
            <a:off x="4523098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grpSp>
        <p:nvGrpSpPr>
          <p:cNvPr id="4" name="Group 3"/>
          <p:cNvGrpSpPr/>
          <p:nvPr/>
        </p:nvGrpSpPr>
        <p:grpSpPr>
          <a:xfrm>
            <a:off x="4523099" y="3852223"/>
            <a:ext cx="3622985" cy="431169"/>
            <a:chOff x="4523099" y="3852223"/>
            <a:chExt cx="3622985" cy="431169"/>
          </a:xfrm>
        </p:grpSpPr>
        <p:sp>
          <p:nvSpPr>
            <p:cNvPr id="70" name="Rounded Rectangle 1">
              <a:hlinkClick r:id="rId5" action="ppaction://hlinksldjump"/>
            </p:cNvPr>
            <p:cNvSpPr/>
            <p:nvPr/>
          </p:nvSpPr>
          <p:spPr>
            <a:xfrm>
              <a:off x="4523099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De </a:t>
              </a:r>
              <a:r>
                <a:rPr lang="en-GB" dirty="0" err="1"/>
                <a:t>su</a:t>
              </a:r>
              <a:r>
                <a:rPr lang="en-GB" dirty="0"/>
                <a:t> masa </a:t>
              </a:r>
              <a:r>
                <a:rPr lang="en-GB" dirty="0" err="1"/>
                <a:t>inicial</a:t>
              </a:r>
              <a:endParaRPr lang="en-GB" dirty="0"/>
            </a:p>
          </p:txBody>
        </p:sp>
        <p:sp>
          <p:nvSpPr>
            <p:cNvPr id="59" name="Rectangle 58"/>
            <p:cNvSpPr/>
            <p:nvPr/>
          </p:nvSpPr>
          <p:spPr>
            <a:xfrm>
              <a:off x="4663979" y="3859574"/>
              <a:ext cx="402675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B:</a:t>
              </a: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732278" y="3799809"/>
            <a:ext cx="3622985" cy="523220"/>
            <a:chOff x="732278" y="3799809"/>
            <a:chExt cx="3622985" cy="523220"/>
          </a:xfrm>
        </p:grpSpPr>
        <p:grpSp>
          <p:nvGrpSpPr>
            <p:cNvPr id="7" name="Group 6"/>
            <p:cNvGrpSpPr/>
            <p:nvPr/>
          </p:nvGrpSpPr>
          <p:grpSpPr>
            <a:xfrm>
              <a:off x="732278" y="3848561"/>
              <a:ext cx="3622985" cy="434831"/>
              <a:chOff x="732278" y="3848561"/>
              <a:chExt cx="3622985" cy="434831"/>
            </a:xfrm>
          </p:grpSpPr>
          <p:sp>
            <p:nvSpPr>
              <p:cNvPr id="67" name="Rounded Rectangle 1">
                <a:hlinkClick r:id="rId6" action="ppaction://hlinksldjump"/>
              </p:cNvPr>
              <p:cNvSpPr/>
              <p:nvPr/>
            </p:nvSpPr>
            <p:spPr>
              <a:xfrm>
                <a:off x="732278" y="3852223"/>
                <a:ext cx="3622985" cy="431169"/>
              </a:xfrm>
              <a:custGeom>
                <a:avLst/>
                <a:gdLst>
                  <a:gd name="connsiteX0" fmla="*/ 0 w 7215712"/>
                  <a:gd name="connsiteY0" fmla="*/ 134115 h 804672"/>
                  <a:gd name="connsiteX1" fmla="*/ 134115 w 7215712"/>
                  <a:gd name="connsiteY1" fmla="*/ 0 h 804672"/>
                  <a:gd name="connsiteX2" fmla="*/ 7081597 w 7215712"/>
                  <a:gd name="connsiteY2" fmla="*/ 0 h 804672"/>
                  <a:gd name="connsiteX3" fmla="*/ 7215712 w 7215712"/>
                  <a:gd name="connsiteY3" fmla="*/ 134115 h 804672"/>
                  <a:gd name="connsiteX4" fmla="*/ 7215712 w 7215712"/>
                  <a:gd name="connsiteY4" fmla="*/ 670557 h 804672"/>
                  <a:gd name="connsiteX5" fmla="*/ 7081597 w 7215712"/>
                  <a:gd name="connsiteY5" fmla="*/ 804672 h 804672"/>
                  <a:gd name="connsiteX6" fmla="*/ 134115 w 7215712"/>
                  <a:gd name="connsiteY6" fmla="*/ 804672 h 804672"/>
                  <a:gd name="connsiteX7" fmla="*/ 0 w 7215712"/>
                  <a:gd name="connsiteY7" fmla="*/ 670557 h 804672"/>
                  <a:gd name="connsiteX8" fmla="*/ 0 w 7215712"/>
                  <a:gd name="connsiteY8" fmla="*/ 134115 h 804672"/>
                  <a:gd name="connsiteX0" fmla="*/ 0 w 7410784"/>
                  <a:gd name="connsiteY0" fmla="*/ 195075 h 804672"/>
                  <a:gd name="connsiteX1" fmla="*/ 329187 w 7410784"/>
                  <a:gd name="connsiteY1" fmla="*/ 0 h 804672"/>
                  <a:gd name="connsiteX2" fmla="*/ 7276669 w 7410784"/>
                  <a:gd name="connsiteY2" fmla="*/ 0 h 804672"/>
                  <a:gd name="connsiteX3" fmla="*/ 7410784 w 7410784"/>
                  <a:gd name="connsiteY3" fmla="*/ 134115 h 804672"/>
                  <a:gd name="connsiteX4" fmla="*/ 7410784 w 7410784"/>
                  <a:gd name="connsiteY4" fmla="*/ 670557 h 804672"/>
                  <a:gd name="connsiteX5" fmla="*/ 7276669 w 7410784"/>
                  <a:gd name="connsiteY5" fmla="*/ 804672 h 804672"/>
                  <a:gd name="connsiteX6" fmla="*/ 329187 w 7410784"/>
                  <a:gd name="connsiteY6" fmla="*/ 804672 h 804672"/>
                  <a:gd name="connsiteX7" fmla="*/ 195072 w 7410784"/>
                  <a:gd name="connsiteY7" fmla="*/ 670557 h 804672"/>
                  <a:gd name="connsiteX8" fmla="*/ 0 w 7410784"/>
                  <a:gd name="connsiteY8" fmla="*/ 195075 h 804672"/>
                  <a:gd name="connsiteX0" fmla="*/ 54864 w 7465648"/>
                  <a:gd name="connsiteY0" fmla="*/ 195075 h 804672"/>
                  <a:gd name="connsiteX1" fmla="*/ 384051 w 7465648"/>
                  <a:gd name="connsiteY1" fmla="*/ 0 h 804672"/>
                  <a:gd name="connsiteX2" fmla="*/ 7331533 w 7465648"/>
                  <a:gd name="connsiteY2" fmla="*/ 0 h 804672"/>
                  <a:gd name="connsiteX3" fmla="*/ 7465648 w 7465648"/>
                  <a:gd name="connsiteY3" fmla="*/ 134115 h 804672"/>
                  <a:gd name="connsiteX4" fmla="*/ 7465648 w 7465648"/>
                  <a:gd name="connsiteY4" fmla="*/ 670557 h 804672"/>
                  <a:gd name="connsiteX5" fmla="*/ 7331533 w 7465648"/>
                  <a:gd name="connsiteY5" fmla="*/ 804672 h 804672"/>
                  <a:gd name="connsiteX6" fmla="*/ 384051 w 7465648"/>
                  <a:gd name="connsiteY6" fmla="*/ 804672 h 804672"/>
                  <a:gd name="connsiteX7" fmla="*/ 0 w 7465648"/>
                  <a:gd name="connsiteY7" fmla="*/ 536445 h 804672"/>
                  <a:gd name="connsiteX8" fmla="*/ 54864 w 7465648"/>
                  <a:gd name="connsiteY8" fmla="*/ 195075 h 804672"/>
                  <a:gd name="connsiteX0" fmla="*/ 54864 w 7465648"/>
                  <a:gd name="connsiteY0" fmla="*/ 195075 h 804672"/>
                  <a:gd name="connsiteX1" fmla="*/ 384051 w 7465648"/>
                  <a:gd name="connsiteY1" fmla="*/ 0 h 804672"/>
                  <a:gd name="connsiteX2" fmla="*/ 7331533 w 7465648"/>
                  <a:gd name="connsiteY2" fmla="*/ 0 h 804672"/>
                  <a:gd name="connsiteX3" fmla="*/ 7465648 w 7465648"/>
                  <a:gd name="connsiteY3" fmla="*/ 134115 h 804672"/>
                  <a:gd name="connsiteX4" fmla="*/ 7465648 w 7465648"/>
                  <a:gd name="connsiteY4" fmla="*/ 670557 h 804672"/>
                  <a:gd name="connsiteX5" fmla="*/ 7331533 w 7465648"/>
                  <a:gd name="connsiteY5" fmla="*/ 804672 h 804672"/>
                  <a:gd name="connsiteX6" fmla="*/ 298707 w 7465648"/>
                  <a:gd name="connsiteY6" fmla="*/ 804672 h 804672"/>
                  <a:gd name="connsiteX7" fmla="*/ 0 w 7465648"/>
                  <a:gd name="connsiteY7" fmla="*/ 536445 h 804672"/>
                  <a:gd name="connsiteX8" fmla="*/ 54864 w 7465648"/>
                  <a:gd name="connsiteY8" fmla="*/ 195075 h 804672"/>
                  <a:gd name="connsiteX0" fmla="*/ 79823 w 7490607"/>
                  <a:gd name="connsiteY0" fmla="*/ 195075 h 804672"/>
                  <a:gd name="connsiteX1" fmla="*/ 409010 w 7490607"/>
                  <a:gd name="connsiteY1" fmla="*/ 0 h 804672"/>
                  <a:gd name="connsiteX2" fmla="*/ 7356492 w 7490607"/>
                  <a:gd name="connsiteY2" fmla="*/ 0 h 804672"/>
                  <a:gd name="connsiteX3" fmla="*/ 7490607 w 7490607"/>
                  <a:gd name="connsiteY3" fmla="*/ 134115 h 804672"/>
                  <a:gd name="connsiteX4" fmla="*/ 7490607 w 7490607"/>
                  <a:gd name="connsiteY4" fmla="*/ 670557 h 804672"/>
                  <a:gd name="connsiteX5" fmla="*/ 7356492 w 7490607"/>
                  <a:gd name="connsiteY5" fmla="*/ 804672 h 804672"/>
                  <a:gd name="connsiteX6" fmla="*/ 323666 w 7490607"/>
                  <a:gd name="connsiteY6" fmla="*/ 804672 h 804672"/>
                  <a:gd name="connsiteX7" fmla="*/ 24959 w 7490607"/>
                  <a:gd name="connsiteY7" fmla="*/ 536445 h 804672"/>
                  <a:gd name="connsiteX8" fmla="*/ 16911 w 7490607"/>
                  <a:gd name="connsiteY8" fmla="*/ 396240 h 804672"/>
                  <a:gd name="connsiteX9" fmla="*/ 79823 w 7490607"/>
                  <a:gd name="connsiteY9" fmla="*/ 195075 h 804672"/>
                  <a:gd name="connsiteX0" fmla="*/ 270513 w 7681297"/>
                  <a:gd name="connsiteY0" fmla="*/ 195075 h 804672"/>
                  <a:gd name="connsiteX1" fmla="*/ 599700 w 7681297"/>
                  <a:gd name="connsiteY1" fmla="*/ 0 h 804672"/>
                  <a:gd name="connsiteX2" fmla="*/ 7547182 w 7681297"/>
                  <a:gd name="connsiteY2" fmla="*/ 0 h 804672"/>
                  <a:gd name="connsiteX3" fmla="*/ 7681297 w 7681297"/>
                  <a:gd name="connsiteY3" fmla="*/ 134115 h 804672"/>
                  <a:gd name="connsiteX4" fmla="*/ 7681297 w 7681297"/>
                  <a:gd name="connsiteY4" fmla="*/ 670557 h 804672"/>
                  <a:gd name="connsiteX5" fmla="*/ 7547182 w 7681297"/>
                  <a:gd name="connsiteY5" fmla="*/ 804672 h 804672"/>
                  <a:gd name="connsiteX6" fmla="*/ 514356 w 7681297"/>
                  <a:gd name="connsiteY6" fmla="*/ 804672 h 804672"/>
                  <a:gd name="connsiteX7" fmla="*/ 215649 w 7681297"/>
                  <a:gd name="connsiteY7" fmla="*/ 536445 h 804672"/>
                  <a:gd name="connsiteX8" fmla="*/ 337 w 7681297"/>
                  <a:gd name="connsiteY8" fmla="*/ 426720 h 804672"/>
                  <a:gd name="connsiteX9" fmla="*/ 270513 w 7681297"/>
                  <a:gd name="connsiteY9" fmla="*/ 195075 h 804672"/>
                  <a:gd name="connsiteX0" fmla="*/ 270550 w 7681334"/>
                  <a:gd name="connsiteY0" fmla="*/ 195075 h 804672"/>
                  <a:gd name="connsiteX1" fmla="*/ 599737 w 7681334"/>
                  <a:gd name="connsiteY1" fmla="*/ 0 h 804672"/>
                  <a:gd name="connsiteX2" fmla="*/ 7547219 w 7681334"/>
                  <a:gd name="connsiteY2" fmla="*/ 0 h 804672"/>
                  <a:gd name="connsiteX3" fmla="*/ 7681334 w 7681334"/>
                  <a:gd name="connsiteY3" fmla="*/ 134115 h 804672"/>
                  <a:gd name="connsiteX4" fmla="*/ 7681334 w 7681334"/>
                  <a:gd name="connsiteY4" fmla="*/ 670557 h 804672"/>
                  <a:gd name="connsiteX5" fmla="*/ 7547219 w 7681334"/>
                  <a:gd name="connsiteY5" fmla="*/ 804672 h 804672"/>
                  <a:gd name="connsiteX6" fmla="*/ 514393 w 7681334"/>
                  <a:gd name="connsiteY6" fmla="*/ 804672 h 804672"/>
                  <a:gd name="connsiteX7" fmla="*/ 197398 w 7681334"/>
                  <a:gd name="connsiteY7" fmla="*/ 566925 h 804672"/>
                  <a:gd name="connsiteX8" fmla="*/ 374 w 7681334"/>
                  <a:gd name="connsiteY8" fmla="*/ 426720 h 804672"/>
                  <a:gd name="connsiteX9" fmla="*/ 270550 w 7681334"/>
                  <a:gd name="connsiteY9" fmla="*/ 195075 h 804672"/>
                  <a:gd name="connsiteX0" fmla="*/ 293365 w 7704149"/>
                  <a:gd name="connsiteY0" fmla="*/ 195075 h 804672"/>
                  <a:gd name="connsiteX1" fmla="*/ 622552 w 7704149"/>
                  <a:gd name="connsiteY1" fmla="*/ 0 h 804672"/>
                  <a:gd name="connsiteX2" fmla="*/ 7570034 w 7704149"/>
                  <a:gd name="connsiteY2" fmla="*/ 0 h 804672"/>
                  <a:gd name="connsiteX3" fmla="*/ 7704149 w 7704149"/>
                  <a:gd name="connsiteY3" fmla="*/ 134115 h 804672"/>
                  <a:gd name="connsiteX4" fmla="*/ 7704149 w 7704149"/>
                  <a:gd name="connsiteY4" fmla="*/ 670557 h 804672"/>
                  <a:gd name="connsiteX5" fmla="*/ 7570034 w 7704149"/>
                  <a:gd name="connsiteY5" fmla="*/ 804672 h 804672"/>
                  <a:gd name="connsiteX6" fmla="*/ 537208 w 7704149"/>
                  <a:gd name="connsiteY6" fmla="*/ 804672 h 804672"/>
                  <a:gd name="connsiteX7" fmla="*/ 220213 w 7704149"/>
                  <a:gd name="connsiteY7" fmla="*/ 566925 h 804672"/>
                  <a:gd name="connsiteX8" fmla="*/ 329 w 7704149"/>
                  <a:gd name="connsiteY8" fmla="*/ 405765 h 804672"/>
                  <a:gd name="connsiteX9" fmla="*/ 293365 w 7704149"/>
                  <a:gd name="connsiteY9" fmla="*/ 195075 h 804672"/>
                  <a:gd name="connsiteX0" fmla="*/ 293365 w 7704149"/>
                  <a:gd name="connsiteY0" fmla="*/ 195075 h 804672"/>
                  <a:gd name="connsiteX1" fmla="*/ 622552 w 7704149"/>
                  <a:gd name="connsiteY1" fmla="*/ 0 h 804672"/>
                  <a:gd name="connsiteX2" fmla="*/ 7570034 w 7704149"/>
                  <a:gd name="connsiteY2" fmla="*/ 0 h 804672"/>
                  <a:gd name="connsiteX3" fmla="*/ 7704149 w 7704149"/>
                  <a:gd name="connsiteY3" fmla="*/ 134115 h 804672"/>
                  <a:gd name="connsiteX4" fmla="*/ 7704149 w 7704149"/>
                  <a:gd name="connsiteY4" fmla="*/ 670557 h 804672"/>
                  <a:gd name="connsiteX5" fmla="*/ 7570034 w 7704149"/>
                  <a:gd name="connsiteY5" fmla="*/ 804672 h 804672"/>
                  <a:gd name="connsiteX6" fmla="*/ 537208 w 7704149"/>
                  <a:gd name="connsiteY6" fmla="*/ 804672 h 804672"/>
                  <a:gd name="connsiteX7" fmla="*/ 220213 w 7704149"/>
                  <a:gd name="connsiteY7" fmla="*/ 566925 h 804672"/>
                  <a:gd name="connsiteX8" fmla="*/ 329 w 7704149"/>
                  <a:gd name="connsiteY8" fmla="*/ 405765 h 804672"/>
                  <a:gd name="connsiteX9" fmla="*/ 293365 w 7704149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19884 w 7703820"/>
                  <a:gd name="connsiteY7" fmla="*/ 566925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93036 w 7703820"/>
                  <a:gd name="connsiteY0" fmla="*/ 1950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93036 w 7703820"/>
                  <a:gd name="connsiteY9" fmla="*/ 195075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6121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604694 w 7703820"/>
                  <a:gd name="connsiteY7" fmla="*/ 435480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235886 w 7703820"/>
                  <a:gd name="connsiteY0" fmla="*/ 23508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5886 w 7703820"/>
                  <a:gd name="connsiteY9" fmla="*/ 235080 h 804672"/>
                  <a:gd name="connsiteX0" fmla="*/ 634031 w 7703820"/>
                  <a:gd name="connsiteY0" fmla="*/ 36652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634031 w 7703820"/>
                  <a:gd name="connsiteY9" fmla="*/ 366525 h 804672"/>
                  <a:gd name="connsiteX0" fmla="*/ 232076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2076 w 7703820"/>
                  <a:gd name="connsiteY9" fmla="*/ 265560 h 804672"/>
                  <a:gd name="connsiteX0" fmla="*/ 232076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232076 w 7703820"/>
                  <a:gd name="connsiteY9" fmla="*/ 265560 h 804672"/>
                  <a:gd name="connsiteX0" fmla="*/ 190166 w 7703820"/>
                  <a:gd name="connsiteY0" fmla="*/ 2712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90166 w 7703820"/>
                  <a:gd name="connsiteY9" fmla="*/ 271275 h 804672"/>
                  <a:gd name="connsiteX0" fmla="*/ 190166 w 7703820"/>
                  <a:gd name="connsiteY0" fmla="*/ 271275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90166 w 7703820"/>
                  <a:gd name="connsiteY9" fmla="*/ 271275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00834 w 7703820"/>
                  <a:gd name="connsiteY7" fmla="*/ 55930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97024 w 7703820"/>
                  <a:gd name="connsiteY7" fmla="*/ 530730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97024 w 7703820"/>
                  <a:gd name="connsiteY7" fmla="*/ 530730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210359 w 7703820"/>
                  <a:gd name="connsiteY7" fmla="*/ 55930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703820"/>
                  <a:gd name="connsiteY0" fmla="*/ 265560 h 804672"/>
                  <a:gd name="connsiteX1" fmla="*/ 622223 w 7703820"/>
                  <a:gd name="connsiteY1" fmla="*/ 0 h 804672"/>
                  <a:gd name="connsiteX2" fmla="*/ 7569705 w 7703820"/>
                  <a:gd name="connsiteY2" fmla="*/ 0 h 804672"/>
                  <a:gd name="connsiteX3" fmla="*/ 7703820 w 7703820"/>
                  <a:gd name="connsiteY3" fmla="*/ 134115 h 804672"/>
                  <a:gd name="connsiteX4" fmla="*/ 7703820 w 7703820"/>
                  <a:gd name="connsiteY4" fmla="*/ 670557 h 804672"/>
                  <a:gd name="connsiteX5" fmla="*/ 7569705 w 7703820"/>
                  <a:gd name="connsiteY5" fmla="*/ 804672 h 804672"/>
                  <a:gd name="connsiteX6" fmla="*/ 536879 w 7703820"/>
                  <a:gd name="connsiteY6" fmla="*/ 804672 h 804672"/>
                  <a:gd name="connsiteX7" fmla="*/ 177974 w 7703820"/>
                  <a:gd name="connsiteY7" fmla="*/ 544065 h 804672"/>
                  <a:gd name="connsiteX8" fmla="*/ 0 w 7703820"/>
                  <a:gd name="connsiteY8" fmla="*/ 405765 h 804672"/>
                  <a:gd name="connsiteX9" fmla="*/ 180641 w 7703820"/>
                  <a:gd name="connsiteY9" fmla="*/ 265560 h 804672"/>
                  <a:gd name="connsiteX0" fmla="*/ 180641 w 7818120"/>
                  <a:gd name="connsiteY0" fmla="*/ 265560 h 804672"/>
                  <a:gd name="connsiteX1" fmla="*/ 622223 w 7818120"/>
                  <a:gd name="connsiteY1" fmla="*/ 0 h 804672"/>
                  <a:gd name="connsiteX2" fmla="*/ 7569705 w 7818120"/>
                  <a:gd name="connsiteY2" fmla="*/ 0 h 804672"/>
                  <a:gd name="connsiteX3" fmla="*/ 7818120 w 7818120"/>
                  <a:gd name="connsiteY3" fmla="*/ 179835 h 804672"/>
                  <a:gd name="connsiteX4" fmla="*/ 7703820 w 7818120"/>
                  <a:gd name="connsiteY4" fmla="*/ 670557 h 804672"/>
                  <a:gd name="connsiteX5" fmla="*/ 7569705 w 7818120"/>
                  <a:gd name="connsiteY5" fmla="*/ 804672 h 804672"/>
                  <a:gd name="connsiteX6" fmla="*/ 536879 w 7818120"/>
                  <a:gd name="connsiteY6" fmla="*/ 804672 h 804672"/>
                  <a:gd name="connsiteX7" fmla="*/ 177974 w 7818120"/>
                  <a:gd name="connsiteY7" fmla="*/ 544065 h 804672"/>
                  <a:gd name="connsiteX8" fmla="*/ 0 w 7818120"/>
                  <a:gd name="connsiteY8" fmla="*/ 405765 h 804672"/>
                  <a:gd name="connsiteX9" fmla="*/ 180641 w 7818120"/>
                  <a:gd name="connsiteY9" fmla="*/ 265560 h 804672"/>
                  <a:gd name="connsiteX0" fmla="*/ 180641 w 7886700"/>
                  <a:gd name="connsiteY0" fmla="*/ 265560 h 804672"/>
                  <a:gd name="connsiteX1" fmla="*/ 622223 w 7886700"/>
                  <a:gd name="connsiteY1" fmla="*/ 0 h 804672"/>
                  <a:gd name="connsiteX2" fmla="*/ 7569705 w 7886700"/>
                  <a:gd name="connsiteY2" fmla="*/ 0 h 804672"/>
                  <a:gd name="connsiteX3" fmla="*/ 7818120 w 7886700"/>
                  <a:gd name="connsiteY3" fmla="*/ 179835 h 804672"/>
                  <a:gd name="connsiteX4" fmla="*/ 7886700 w 7886700"/>
                  <a:gd name="connsiteY4" fmla="*/ 685797 h 804672"/>
                  <a:gd name="connsiteX5" fmla="*/ 7569705 w 7886700"/>
                  <a:gd name="connsiteY5" fmla="*/ 804672 h 804672"/>
                  <a:gd name="connsiteX6" fmla="*/ 536879 w 7886700"/>
                  <a:gd name="connsiteY6" fmla="*/ 804672 h 804672"/>
                  <a:gd name="connsiteX7" fmla="*/ 177974 w 7886700"/>
                  <a:gd name="connsiteY7" fmla="*/ 544065 h 804672"/>
                  <a:gd name="connsiteX8" fmla="*/ 0 w 7886700"/>
                  <a:gd name="connsiteY8" fmla="*/ 405765 h 804672"/>
                  <a:gd name="connsiteX9" fmla="*/ 180641 w 7886700"/>
                  <a:gd name="connsiteY9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18120 w 8107681"/>
                  <a:gd name="connsiteY3" fmla="*/ 1798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322820 w 8107681"/>
                  <a:gd name="connsiteY3" fmla="*/ 40081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8579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597140 w 8107681"/>
                  <a:gd name="connsiteY5" fmla="*/ 28955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86700 w 8107681"/>
                  <a:gd name="connsiteY5" fmla="*/ 6019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5280 w 8107681"/>
                  <a:gd name="connsiteY5" fmla="*/ 63436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5280 w 8107681"/>
                  <a:gd name="connsiteY5" fmla="*/ 63436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736"/>
                  <a:gd name="connsiteX1" fmla="*/ 622223 w 8107681"/>
                  <a:gd name="connsiteY1" fmla="*/ 0 h 804736"/>
                  <a:gd name="connsiteX2" fmla="*/ 7569705 w 8107681"/>
                  <a:gd name="connsiteY2" fmla="*/ 0 h 804736"/>
                  <a:gd name="connsiteX3" fmla="*/ 7848600 w 8107681"/>
                  <a:gd name="connsiteY3" fmla="*/ 141735 h 804736"/>
                  <a:gd name="connsiteX4" fmla="*/ 8107681 w 8107681"/>
                  <a:gd name="connsiteY4" fmla="*/ 408432 h 804736"/>
                  <a:gd name="connsiteX5" fmla="*/ 7955280 w 8107681"/>
                  <a:gd name="connsiteY5" fmla="*/ 634362 h 804736"/>
                  <a:gd name="connsiteX6" fmla="*/ 7569705 w 8107681"/>
                  <a:gd name="connsiteY6" fmla="*/ 804672 h 804736"/>
                  <a:gd name="connsiteX7" fmla="*/ 536879 w 8107681"/>
                  <a:gd name="connsiteY7" fmla="*/ 804672 h 804736"/>
                  <a:gd name="connsiteX8" fmla="*/ 177974 w 8107681"/>
                  <a:gd name="connsiteY8" fmla="*/ 544065 h 804736"/>
                  <a:gd name="connsiteX9" fmla="*/ 0 w 8107681"/>
                  <a:gd name="connsiteY9" fmla="*/ 405765 h 804736"/>
                  <a:gd name="connsiteX10" fmla="*/ 180641 w 8107681"/>
                  <a:gd name="connsiteY10" fmla="*/ 265560 h 804736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98130 w 8107681"/>
                  <a:gd name="connsiteY5" fmla="*/ 56578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705725 w 8107681"/>
                  <a:gd name="connsiteY5" fmla="*/ 45148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69555 w 8107681"/>
                  <a:gd name="connsiteY5" fmla="*/ 62293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869555 w 8107681"/>
                  <a:gd name="connsiteY5" fmla="*/ 622932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48600 w 8107681"/>
                  <a:gd name="connsiteY3" fmla="*/ 14173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656195 w 8107681"/>
                  <a:gd name="connsiteY3" fmla="*/ 31699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656195 w 8107681"/>
                  <a:gd name="connsiteY3" fmla="*/ 31699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873365 w 8107681"/>
                  <a:gd name="connsiteY3" fmla="*/ 196980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19085 w 8107681"/>
                  <a:gd name="connsiteY3" fmla="*/ 22555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03845 w 8107681"/>
                  <a:gd name="connsiteY3" fmla="*/ 21031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03845 w 8107681"/>
                  <a:gd name="connsiteY3" fmla="*/ 21031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07681"/>
                  <a:gd name="connsiteY0" fmla="*/ 265560 h 804672"/>
                  <a:gd name="connsiteX1" fmla="*/ 622223 w 8107681"/>
                  <a:gd name="connsiteY1" fmla="*/ 0 h 804672"/>
                  <a:gd name="connsiteX2" fmla="*/ 7569705 w 8107681"/>
                  <a:gd name="connsiteY2" fmla="*/ 0 h 804672"/>
                  <a:gd name="connsiteX3" fmla="*/ 7922895 w 8107681"/>
                  <a:gd name="connsiteY3" fmla="*/ 214125 h 804672"/>
                  <a:gd name="connsiteX4" fmla="*/ 8107681 w 8107681"/>
                  <a:gd name="connsiteY4" fmla="*/ 408432 h 804672"/>
                  <a:gd name="connsiteX5" fmla="*/ 7957185 w 8107681"/>
                  <a:gd name="connsiteY5" fmla="*/ 563877 h 804672"/>
                  <a:gd name="connsiteX6" fmla="*/ 7569705 w 8107681"/>
                  <a:gd name="connsiteY6" fmla="*/ 804672 h 804672"/>
                  <a:gd name="connsiteX7" fmla="*/ 536879 w 8107681"/>
                  <a:gd name="connsiteY7" fmla="*/ 804672 h 804672"/>
                  <a:gd name="connsiteX8" fmla="*/ 177974 w 8107681"/>
                  <a:gd name="connsiteY8" fmla="*/ 544065 h 804672"/>
                  <a:gd name="connsiteX9" fmla="*/ 0 w 8107681"/>
                  <a:gd name="connsiteY9" fmla="*/ 405765 h 804672"/>
                  <a:gd name="connsiteX10" fmla="*/ 180641 w 8107681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57185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3850 w 8128636"/>
                  <a:gd name="connsiteY5" fmla="*/ 53720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0515 w 8128636"/>
                  <a:gd name="connsiteY5" fmla="*/ 54863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1945 w 8128636"/>
                  <a:gd name="connsiteY5" fmla="*/ 56006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7721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20990 w 8128636"/>
                  <a:gd name="connsiteY5" fmla="*/ 563877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5816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32420 w 8128636"/>
                  <a:gd name="connsiteY5" fmla="*/ 56959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  <a:gd name="connsiteX0" fmla="*/ 180641 w 8128636"/>
                  <a:gd name="connsiteY0" fmla="*/ 265560 h 804672"/>
                  <a:gd name="connsiteX1" fmla="*/ 622223 w 8128636"/>
                  <a:gd name="connsiteY1" fmla="*/ 0 h 804672"/>
                  <a:gd name="connsiteX2" fmla="*/ 7569705 w 8128636"/>
                  <a:gd name="connsiteY2" fmla="*/ 0 h 804672"/>
                  <a:gd name="connsiteX3" fmla="*/ 7922895 w 8128636"/>
                  <a:gd name="connsiteY3" fmla="*/ 214125 h 804672"/>
                  <a:gd name="connsiteX4" fmla="*/ 8128636 w 8128636"/>
                  <a:gd name="connsiteY4" fmla="*/ 387477 h 804672"/>
                  <a:gd name="connsiteX5" fmla="*/ 7940040 w 8128636"/>
                  <a:gd name="connsiteY5" fmla="*/ 554352 h 804672"/>
                  <a:gd name="connsiteX6" fmla="*/ 7569705 w 8128636"/>
                  <a:gd name="connsiteY6" fmla="*/ 804672 h 804672"/>
                  <a:gd name="connsiteX7" fmla="*/ 536879 w 8128636"/>
                  <a:gd name="connsiteY7" fmla="*/ 804672 h 804672"/>
                  <a:gd name="connsiteX8" fmla="*/ 177974 w 8128636"/>
                  <a:gd name="connsiteY8" fmla="*/ 544065 h 804672"/>
                  <a:gd name="connsiteX9" fmla="*/ 0 w 8128636"/>
                  <a:gd name="connsiteY9" fmla="*/ 405765 h 804672"/>
                  <a:gd name="connsiteX10" fmla="*/ 180641 w 8128636"/>
                  <a:gd name="connsiteY10" fmla="*/ 265560 h 804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128636" h="804672">
                    <a:moveTo>
                      <a:pt x="180641" y="265560"/>
                    </a:moveTo>
                    <a:cubicBezTo>
                      <a:pt x="308276" y="56235"/>
                      <a:pt x="548153" y="0"/>
                      <a:pt x="622223" y="0"/>
                    </a:cubicBezTo>
                    <a:lnTo>
                      <a:pt x="7569705" y="0"/>
                    </a:lnTo>
                    <a:cubicBezTo>
                      <a:pt x="7643775" y="0"/>
                      <a:pt x="7827645" y="40995"/>
                      <a:pt x="7922895" y="214125"/>
                    </a:cubicBezTo>
                    <a:cubicBezTo>
                      <a:pt x="8027035" y="356999"/>
                      <a:pt x="8083551" y="339853"/>
                      <a:pt x="8128636" y="387477"/>
                    </a:cubicBezTo>
                    <a:cubicBezTo>
                      <a:pt x="8085456" y="434212"/>
                      <a:pt x="8059420" y="431417"/>
                      <a:pt x="7940040" y="554352"/>
                    </a:cubicBezTo>
                    <a:cubicBezTo>
                      <a:pt x="7797165" y="763677"/>
                      <a:pt x="7643775" y="804672"/>
                      <a:pt x="7569705" y="804672"/>
                    </a:cubicBezTo>
                    <a:lnTo>
                      <a:pt x="536879" y="804672"/>
                    </a:lnTo>
                    <a:cubicBezTo>
                      <a:pt x="462809" y="804672"/>
                      <a:pt x="275129" y="719100"/>
                      <a:pt x="177974" y="544065"/>
                    </a:cubicBezTo>
                    <a:cubicBezTo>
                      <a:pt x="132944" y="477009"/>
                      <a:pt x="55626" y="470280"/>
                      <a:pt x="0" y="405765"/>
                    </a:cubicBezTo>
                    <a:cubicBezTo>
                      <a:pt x="77724" y="360300"/>
                      <a:pt x="96622" y="368811"/>
                      <a:pt x="180641" y="26556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120122"/>
                  </a:gs>
                  <a:gs pos="100000">
                    <a:srgbClr val="0C0669"/>
                  </a:gs>
                </a:gsLst>
                <a:lin ang="16200000" scaled="1"/>
                <a:tileRect/>
              </a:gradFill>
              <a:ln w="28575">
                <a:solidFill>
                  <a:schemeClr val="bg1">
                    <a:lumMod val="65000"/>
                  </a:schemeClr>
                </a:solidFill>
              </a:ln>
            </p:spPr>
            <p:style>
              <a:lnRef idx="0">
                <a:schemeClr val="accent1"/>
              </a:lnRef>
              <a:fillRef idx="3">
                <a:schemeClr val="accent1"/>
              </a:fillRef>
              <a:effectRef idx="3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/>
                  <a:t>De </a:t>
                </a:r>
                <a:r>
                  <a:rPr lang="en-GB" dirty="0" err="1"/>
                  <a:t>su</a:t>
                </a:r>
                <a:r>
                  <a:rPr lang="en-GB" dirty="0"/>
                  <a:t> </a:t>
                </a:r>
                <a:r>
                  <a:rPr lang="en-GB" dirty="0" err="1"/>
                  <a:t>cantidad</a:t>
                </a:r>
                <a:r>
                  <a:rPr lang="en-GB" dirty="0"/>
                  <a:t> de </a:t>
                </a:r>
                <a:r>
                  <a:rPr lang="en-GB" dirty="0" err="1"/>
                  <a:t>hidrógeno</a:t>
                </a:r>
                <a:endParaRPr lang="en-GB" dirty="0"/>
              </a:p>
            </p:txBody>
          </p:sp>
          <p:sp>
            <p:nvSpPr>
              <p:cNvPr id="56" name="Rectangle 55"/>
              <p:cNvSpPr/>
              <p:nvPr/>
            </p:nvSpPr>
            <p:spPr>
              <a:xfrm>
                <a:off x="861488" y="3848561"/>
                <a:ext cx="412293" cy="415498"/>
              </a:xfrm>
              <a:prstGeom prst="rect">
                <a:avLst/>
              </a:prstGeom>
              <a:noFill/>
            </p:spPr>
            <p:txBody>
              <a:bodyPr wrap="none" lIns="91440" tIns="45720" rIns="91440" bIns="45720">
                <a:spAutoFit/>
              </a:bodyPr>
              <a:lstStyle/>
              <a:p>
                <a:pPr algn="ctr"/>
                <a:r>
                  <a:rPr lang="en-US" sz="2100" dirty="0">
                    <a:solidFill>
                      <a:schemeClr val="accent6"/>
                    </a:solidFill>
                  </a:rPr>
                  <a:t>A:</a:t>
                </a:r>
              </a:p>
            </p:txBody>
          </p:sp>
        </p:grpSp>
        <p:sp>
          <p:nvSpPr>
            <p:cNvPr id="143" name="Rectangle 142"/>
            <p:cNvSpPr/>
            <p:nvPr/>
          </p:nvSpPr>
          <p:spPr>
            <a:xfrm>
              <a:off x="1262560" y="3799809"/>
              <a:ext cx="3092702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endParaRPr lang="en-GB" altLang="en-US" sz="2800" dirty="0">
                <a:solidFill>
                  <a:schemeClr val="accent6"/>
                </a:solidFill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2031464" y="318550"/>
            <a:ext cx="891590" cy="593766"/>
            <a:chOff x="2042662" y="200761"/>
            <a:chExt cx="891590" cy="593766"/>
          </a:xfrm>
        </p:grpSpPr>
        <p:sp>
          <p:nvSpPr>
            <p:cNvPr id="96" name="Oval 95">
              <a:hlinkClick r:id="rId7" action="ppaction://hlinksldjump"/>
            </p:cNvPr>
            <p:cNvSpPr/>
            <p:nvPr/>
          </p:nvSpPr>
          <p:spPr>
            <a:xfrm>
              <a:off x="2049138" y="200761"/>
              <a:ext cx="878638" cy="593766"/>
            </a:xfrm>
            <a:prstGeom prst="ellipse">
              <a:avLst/>
            </a:prstGeom>
            <a:gradFill>
              <a:gsLst>
                <a:gs pos="0">
                  <a:srgbClr val="120122"/>
                </a:gs>
                <a:gs pos="64000">
                  <a:srgbClr val="0C0669"/>
                </a:gs>
              </a:gsLst>
              <a:lin ang="16200000" scaled="1"/>
            </a:gradFill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7" name="Rectangle 96"/>
            <p:cNvSpPr/>
            <p:nvPr/>
          </p:nvSpPr>
          <p:spPr>
            <a:xfrm>
              <a:off x="2042662" y="266811"/>
              <a:ext cx="891590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400" b="1" dirty="0">
                  <a:solidFill>
                    <a:schemeClr val="bg1">
                      <a:lumMod val="95000"/>
                    </a:schemeClr>
                  </a:solidFill>
                </a:rPr>
                <a:t>50:50</a:t>
              </a:r>
              <a:endParaRPr lang="en-US" sz="3200" b="1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sp>
        <p:nvSpPr>
          <p:cNvPr id="52" name="Rectangle 3">
            <a:hlinkClick r:id="rId8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9" action="ppaction://hlinksldjump"/>
              </a:rPr>
              <a:t>€2,000</a:t>
            </a:r>
          </a:p>
        </p:txBody>
      </p:sp>
      <p:sp>
        <p:nvSpPr>
          <p:cNvPr id="53" name="Multiply 52"/>
          <p:cNvSpPr/>
          <p:nvPr/>
        </p:nvSpPr>
        <p:spPr>
          <a:xfrm>
            <a:off x="2021304" y="97272"/>
            <a:ext cx="885114" cy="1016000"/>
          </a:xfrm>
          <a:prstGeom prst="mathMultiply">
            <a:avLst>
              <a:gd name="adj1" fmla="val 17781"/>
            </a:avLst>
          </a:prstGeom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" name="Rectangle 46"/>
          <p:cNvSpPr/>
          <p:nvPr/>
        </p:nvSpPr>
        <p:spPr>
          <a:xfrm>
            <a:off x="376562" y="3079949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800" dirty="0">
                <a:solidFill>
                  <a:schemeClr val="accent6"/>
                </a:solidFill>
              </a:rPr>
              <a:t>7. ¿De </a:t>
            </a:r>
            <a:r>
              <a:rPr lang="en-GB" altLang="en-US" sz="2800" dirty="0" err="1">
                <a:solidFill>
                  <a:schemeClr val="accent6"/>
                </a:solidFill>
              </a:rPr>
              <a:t>qué</a:t>
            </a:r>
            <a:r>
              <a:rPr lang="en-GB" altLang="en-US" sz="2800" dirty="0">
                <a:solidFill>
                  <a:schemeClr val="accent6"/>
                </a:solidFill>
              </a:rPr>
              <a:t> </a:t>
            </a:r>
            <a:r>
              <a:rPr lang="en-GB" altLang="en-US" sz="2800" dirty="0" err="1">
                <a:solidFill>
                  <a:schemeClr val="accent6"/>
                </a:solidFill>
              </a:rPr>
              <a:t>depende</a:t>
            </a:r>
            <a:r>
              <a:rPr lang="en-GB" altLang="en-US" sz="2800" dirty="0">
                <a:solidFill>
                  <a:schemeClr val="accent6"/>
                </a:solidFill>
              </a:rPr>
              <a:t> </a:t>
            </a:r>
            <a:r>
              <a:rPr lang="en-GB" altLang="en-US" sz="2800" dirty="0" err="1">
                <a:solidFill>
                  <a:schemeClr val="accent6"/>
                </a:solidFill>
              </a:rPr>
              <a:t>el</a:t>
            </a:r>
            <a:r>
              <a:rPr lang="en-GB" altLang="en-US" sz="2800" dirty="0">
                <a:solidFill>
                  <a:schemeClr val="accent6"/>
                </a:solidFill>
              </a:rPr>
              <a:t> </a:t>
            </a:r>
            <a:r>
              <a:rPr lang="en-GB" altLang="en-US" sz="2800" dirty="0" err="1">
                <a:solidFill>
                  <a:schemeClr val="accent6"/>
                </a:solidFill>
              </a:rPr>
              <a:t>color</a:t>
            </a:r>
            <a:r>
              <a:rPr lang="en-GB" altLang="en-US" sz="2800" dirty="0">
                <a:solidFill>
                  <a:schemeClr val="accent6"/>
                </a:solidFill>
              </a:rPr>
              <a:t> de las </a:t>
            </a:r>
            <a:r>
              <a:rPr lang="en-GB" altLang="en-US" sz="2800" dirty="0" err="1">
                <a:solidFill>
                  <a:schemeClr val="accent6"/>
                </a:solidFill>
              </a:rPr>
              <a:t>estrellas</a:t>
            </a:r>
            <a:r>
              <a:rPr lang="en-GB" altLang="en-US" sz="2800" dirty="0">
                <a:solidFill>
                  <a:schemeClr val="accent6"/>
                </a:solidFill>
              </a:rPr>
              <a:t>? </a:t>
            </a:r>
          </a:p>
        </p:txBody>
      </p:sp>
    </p:spTree>
    <p:extLst>
      <p:ext uri="{BB962C8B-B14F-4D97-AF65-F5344CB8AC3E}">
        <p14:creationId xmlns:p14="http://schemas.microsoft.com/office/powerpoint/2010/main" val="381449941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grpSp>
        <p:nvGrpSpPr>
          <p:cNvPr id="6" name="Group 5"/>
          <p:cNvGrpSpPr/>
          <p:nvPr/>
        </p:nvGrpSpPr>
        <p:grpSpPr>
          <a:xfrm>
            <a:off x="732277" y="4401429"/>
            <a:ext cx="3622985" cy="441190"/>
            <a:chOff x="732277" y="4401429"/>
            <a:chExt cx="3622985" cy="441190"/>
          </a:xfrm>
        </p:grpSpPr>
        <p:sp>
          <p:nvSpPr>
            <p:cNvPr id="69" name="Rounded Rectangle 1">
              <a:hlinkClick r:id="rId7" action="ppaction://hlinksldjump"/>
            </p:cNvPr>
            <p:cNvSpPr/>
            <p:nvPr/>
          </p:nvSpPr>
          <p:spPr>
            <a:xfrm>
              <a:off x="732277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De </a:t>
              </a:r>
              <a:r>
                <a:rPr lang="en-GB" dirty="0" err="1"/>
                <a:t>su</a:t>
              </a:r>
              <a:r>
                <a:rPr lang="en-GB" dirty="0"/>
                <a:t> </a:t>
              </a:r>
              <a:r>
                <a:rPr lang="en-GB" dirty="0" err="1"/>
                <a:t>velocidad</a:t>
              </a:r>
              <a:endParaRPr lang="en-GB" dirty="0"/>
            </a:p>
          </p:txBody>
        </p:sp>
        <p:sp>
          <p:nvSpPr>
            <p:cNvPr id="57" name="Rectangle 56"/>
            <p:cNvSpPr/>
            <p:nvPr/>
          </p:nvSpPr>
          <p:spPr>
            <a:xfrm>
              <a:off x="861488" y="4401429"/>
              <a:ext cx="401072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C: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523098" y="4401429"/>
            <a:ext cx="3622985" cy="441190"/>
            <a:chOff x="4523098" y="4401429"/>
            <a:chExt cx="3622985" cy="441190"/>
          </a:xfrm>
        </p:grpSpPr>
        <p:sp>
          <p:nvSpPr>
            <p:cNvPr id="71" name="Rounded Rectangle 1">
              <a:hlinkClick r:id="rId7" action="ppaction://hlinksldjump"/>
            </p:cNvPr>
            <p:cNvSpPr/>
            <p:nvPr/>
          </p:nvSpPr>
          <p:spPr>
            <a:xfrm>
              <a:off x="4523098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De </a:t>
              </a:r>
              <a:r>
                <a:rPr lang="en-GB" dirty="0" err="1"/>
                <a:t>su</a:t>
              </a:r>
              <a:r>
                <a:rPr lang="en-GB" dirty="0"/>
                <a:t> </a:t>
              </a:r>
              <a:r>
                <a:rPr lang="en-GB" dirty="0" err="1"/>
                <a:t>edad</a:t>
              </a:r>
              <a:endParaRPr lang="en-GB" dirty="0"/>
            </a:p>
          </p:txBody>
        </p:sp>
        <p:sp>
          <p:nvSpPr>
            <p:cNvPr id="58" name="Rectangle 57"/>
            <p:cNvSpPr/>
            <p:nvPr/>
          </p:nvSpPr>
          <p:spPr>
            <a:xfrm>
              <a:off x="4654362" y="4401429"/>
              <a:ext cx="421911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D:</a:t>
              </a: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523099" y="3852223"/>
            <a:ext cx="3622985" cy="431169"/>
            <a:chOff x="4523099" y="3852223"/>
            <a:chExt cx="3622985" cy="431169"/>
          </a:xfrm>
        </p:grpSpPr>
        <p:sp>
          <p:nvSpPr>
            <p:cNvPr id="70" name="Rounded Rectangle 1">
              <a:hlinkClick r:id="rId7" action="ppaction://hlinksldjump"/>
            </p:cNvPr>
            <p:cNvSpPr/>
            <p:nvPr/>
          </p:nvSpPr>
          <p:spPr>
            <a:xfrm>
              <a:off x="4523099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De </a:t>
              </a:r>
              <a:r>
                <a:rPr lang="en-GB" dirty="0" err="1"/>
                <a:t>su</a:t>
              </a:r>
              <a:r>
                <a:rPr lang="en-GB" dirty="0"/>
                <a:t> masa </a:t>
              </a:r>
              <a:r>
                <a:rPr lang="en-GB" dirty="0" err="1"/>
                <a:t>inicial</a:t>
              </a:r>
              <a:endParaRPr lang="en-GB" dirty="0"/>
            </a:p>
          </p:txBody>
        </p:sp>
        <p:sp>
          <p:nvSpPr>
            <p:cNvPr id="59" name="Rectangle 58"/>
            <p:cNvSpPr/>
            <p:nvPr/>
          </p:nvSpPr>
          <p:spPr>
            <a:xfrm>
              <a:off x="4663979" y="3859574"/>
              <a:ext cx="402675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B:</a:t>
              </a:r>
            </a:p>
          </p:txBody>
        </p:sp>
      </p:grpSp>
      <p:sp>
        <p:nvSpPr>
          <p:cNvPr id="54" name="Rounded Rectangle 1">
            <a:hlinkClick r:id="rId8" action="ppaction://hlinksldjump"/>
          </p:cNvPr>
          <p:cNvSpPr/>
          <p:nvPr/>
        </p:nvSpPr>
        <p:spPr>
          <a:xfrm>
            <a:off x="726678" y="383289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solidFill>
            <a:srgbClr val="00B050"/>
          </a:soli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De </a:t>
            </a:r>
            <a:r>
              <a:rPr lang="en-GB" dirty="0" err="1"/>
              <a:t>su</a:t>
            </a:r>
            <a:r>
              <a:rPr lang="en-GB" dirty="0"/>
              <a:t> </a:t>
            </a:r>
            <a:r>
              <a:rPr lang="en-GB" dirty="0" err="1"/>
              <a:t>cantidad</a:t>
            </a:r>
            <a:r>
              <a:rPr lang="en-GB" dirty="0"/>
              <a:t> de </a:t>
            </a:r>
            <a:r>
              <a:rPr lang="en-GB" dirty="0" err="1"/>
              <a:t>hidrógeno</a:t>
            </a:r>
            <a:endParaRPr lang="en-GB" dirty="0"/>
          </a:p>
        </p:txBody>
      </p:sp>
      <p:sp>
        <p:nvSpPr>
          <p:cNvPr id="56" name="Rectangle 55"/>
          <p:cNvSpPr/>
          <p:nvPr/>
        </p:nvSpPr>
        <p:spPr>
          <a:xfrm>
            <a:off x="861488" y="3848561"/>
            <a:ext cx="412293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rgbClr val="FFFF00"/>
                </a:solidFill>
              </a:rPr>
              <a:t>A:</a:t>
            </a:r>
          </a:p>
        </p:txBody>
      </p:sp>
      <p:sp>
        <p:nvSpPr>
          <p:cNvPr id="52" name="Rectangle 3">
            <a:hlinkClick r:id="rId9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10" action="ppaction://hlinksldjump"/>
              </a:rPr>
              <a:t>€4,000</a:t>
            </a:r>
          </a:p>
        </p:txBody>
      </p:sp>
      <p:pic>
        <p:nvPicPr>
          <p:cNvPr id="55" name="$2,000 Win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349459" y="220158"/>
            <a:ext cx="487363" cy="487363"/>
          </a:xfrm>
          <a:prstGeom prst="rect">
            <a:avLst/>
          </a:prstGeom>
        </p:spPr>
      </p:pic>
      <p:sp>
        <p:nvSpPr>
          <p:cNvPr id="48" name="Rectangle 47"/>
          <p:cNvSpPr/>
          <p:nvPr/>
        </p:nvSpPr>
        <p:spPr>
          <a:xfrm>
            <a:off x="376562" y="3079949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800" dirty="0">
                <a:solidFill>
                  <a:schemeClr val="accent6"/>
                </a:solidFill>
              </a:rPr>
              <a:t>7. ¿De </a:t>
            </a:r>
            <a:r>
              <a:rPr lang="en-GB" altLang="en-US" sz="2800" dirty="0" err="1">
                <a:solidFill>
                  <a:schemeClr val="accent6"/>
                </a:solidFill>
              </a:rPr>
              <a:t>qué</a:t>
            </a:r>
            <a:r>
              <a:rPr lang="en-GB" altLang="en-US" sz="2800" dirty="0">
                <a:solidFill>
                  <a:schemeClr val="accent6"/>
                </a:solidFill>
              </a:rPr>
              <a:t> </a:t>
            </a:r>
            <a:r>
              <a:rPr lang="en-GB" altLang="en-US" sz="2800" dirty="0" err="1">
                <a:solidFill>
                  <a:schemeClr val="accent6"/>
                </a:solidFill>
              </a:rPr>
              <a:t>depende</a:t>
            </a:r>
            <a:r>
              <a:rPr lang="en-GB" altLang="en-US" sz="2800" dirty="0">
                <a:solidFill>
                  <a:schemeClr val="accent6"/>
                </a:solidFill>
              </a:rPr>
              <a:t> </a:t>
            </a:r>
            <a:r>
              <a:rPr lang="en-GB" altLang="en-US" sz="2800" dirty="0" err="1">
                <a:solidFill>
                  <a:schemeClr val="accent6"/>
                </a:solidFill>
              </a:rPr>
              <a:t>el</a:t>
            </a:r>
            <a:r>
              <a:rPr lang="en-GB" altLang="en-US" sz="2800" dirty="0">
                <a:solidFill>
                  <a:schemeClr val="accent6"/>
                </a:solidFill>
              </a:rPr>
              <a:t> </a:t>
            </a:r>
            <a:r>
              <a:rPr lang="en-GB" altLang="en-US" sz="2800" dirty="0" err="1">
                <a:solidFill>
                  <a:schemeClr val="accent6"/>
                </a:solidFill>
              </a:rPr>
              <a:t>color</a:t>
            </a:r>
            <a:r>
              <a:rPr lang="en-GB" altLang="en-US" sz="2800" dirty="0">
                <a:solidFill>
                  <a:schemeClr val="accent6"/>
                </a:solidFill>
              </a:rPr>
              <a:t> de las </a:t>
            </a:r>
            <a:r>
              <a:rPr lang="en-GB" altLang="en-US" sz="2800" dirty="0" err="1">
                <a:solidFill>
                  <a:schemeClr val="accent6"/>
                </a:solidFill>
              </a:rPr>
              <a:t>estrellas</a:t>
            </a:r>
            <a:r>
              <a:rPr lang="en-GB" altLang="en-US" sz="2800" dirty="0">
                <a:solidFill>
                  <a:schemeClr val="accent6"/>
                </a:solidFill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3768592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7794" fill="hold"/>
                                        <p:tgtEl>
                                          <p:spTgt spid="5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5"/>
                </p:tgtEl>
              </p:cMediaNode>
            </p:audio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grpSp>
        <p:nvGrpSpPr>
          <p:cNvPr id="6" name="Group 5"/>
          <p:cNvGrpSpPr/>
          <p:nvPr/>
        </p:nvGrpSpPr>
        <p:grpSpPr>
          <a:xfrm>
            <a:off x="732277" y="4401429"/>
            <a:ext cx="3622985" cy="441190"/>
            <a:chOff x="732277" y="4401429"/>
            <a:chExt cx="3622985" cy="441190"/>
          </a:xfrm>
        </p:grpSpPr>
        <p:sp>
          <p:nvSpPr>
            <p:cNvPr id="69" name="Rounded Rectangle 1">
              <a:hlinkClick r:id="rId7" action="ppaction://hlinksldjump"/>
            </p:cNvPr>
            <p:cNvSpPr/>
            <p:nvPr/>
          </p:nvSpPr>
          <p:spPr>
            <a:xfrm>
              <a:off x="732277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err="1"/>
                <a:t>Completamente</a:t>
              </a:r>
              <a:r>
                <a:rPr lang="en-GB" dirty="0"/>
                <a:t> </a:t>
              </a:r>
              <a:r>
                <a:rPr lang="en-GB" dirty="0" err="1"/>
                <a:t>vacío</a:t>
              </a:r>
              <a:endParaRPr lang="en-GB" dirty="0"/>
            </a:p>
          </p:txBody>
        </p:sp>
        <p:sp>
          <p:nvSpPr>
            <p:cNvPr id="57" name="Rectangle 56"/>
            <p:cNvSpPr/>
            <p:nvPr/>
          </p:nvSpPr>
          <p:spPr>
            <a:xfrm>
              <a:off x="861488" y="4401429"/>
              <a:ext cx="401072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C: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523098" y="4401429"/>
            <a:ext cx="3622985" cy="441190"/>
            <a:chOff x="4523098" y="4401429"/>
            <a:chExt cx="3622985" cy="441190"/>
          </a:xfrm>
        </p:grpSpPr>
        <p:sp>
          <p:nvSpPr>
            <p:cNvPr id="71" name="Rounded Rectangle 1">
              <a:hlinkClick r:id="rId8" action="ppaction://hlinksldjump"/>
            </p:cNvPr>
            <p:cNvSpPr/>
            <p:nvPr/>
          </p:nvSpPr>
          <p:spPr>
            <a:xfrm>
              <a:off x="4523098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600" dirty="0"/>
                <a:t>   Con </a:t>
              </a:r>
              <a:r>
                <a:rPr lang="en-GB" sz="1600" dirty="0" err="1"/>
                <a:t>poca</a:t>
              </a:r>
              <a:r>
                <a:rPr lang="en-GB" sz="1600" dirty="0"/>
                <a:t> </a:t>
              </a:r>
              <a:r>
                <a:rPr lang="en-GB" sz="1600" dirty="0" err="1"/>
                <a:t>energía</a:t>
              </a:r>
              <a:r>
                <a:rPr lang="en-GB" sz="1600" dirty="0"/>
                <a:t> y </a:t>
              </a:r>
              <a:r>
                <a:rPr lang="en-GB" sz="1600" dirty="0" err="1"/>
                <a:t>mucha</a:t>
              </a:r>
              <a:r>
                <a:rPr lang="en-GB" sz="1600" dirty="0"/>
                <a:t> </a:t>
              </a:r>
              <a:r>
                <a:rPr lang="en-GB" sz="1600" dirty="0" err="1"/>
                <a:t>materia</a:t>
              </a:r>
              <a:endParaRPr lang="en-GB" sz="1600" dirty="0"/>
            </a:p>
          </p:txBody>
        </p:sp>
        <p:sp>
          <p:nvSpPr>
            <p:cNvPr id="58" name="Rectangle 57"/>
            <p:cNvSpPr/>
            <p:nvPr/>
          </p:nvSpPr>
          <p:spPr>
            <a:xfrm>
              <a:off x="4654362" y="4401429"/>
              <a:ext cx="421911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D:</a:t>
              </a: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523099" y="3852223"/>
            <a:ext cx="3622985" cy="431169"/>
            <a:chOff x="4523099" y="3852223"/>
            <a:chExt cx="3622985" cy="431169"/>
          </a:xfrm>
        </p:grpSpPr>
        <p:sp>
          <p:nvSpPr>
            <p:cNvPr id="70" name="Rounded Rectangle 1">
              <a:hlinkClick r:id="rId8" action="ppaction://hlinksldjump"/>
            </p:cNvPr>
            <p:cNvSpPr/>
            <p:nvPr/>
          </p:nvSpPr>
          <p:spPr>
            <a:xfrm>
              <a:off x="4523099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Con </a:t>
              </a:r>
              <a:r>
                <a:rPr lang="en-GB" dirty="0" err="1"/>
                <a:t>mucha</a:t>
              </a:r>
              <a:r>
                <a:rPr lang="en-GB" dirty="0"/>
                <a:t> </a:t>
              </a:r>
              <a:r>
                <a:rPr lang="en-GB" dirty="0" err="1"/>
                <a:t>materia</a:t>
              </a:r>
              <a:r>
                <a:rPr lang="en-GB" dirty="0"/>
                <a:t> y </a:t>
              </a:r>
              <a:r>
                <a:rPr lang="en-GB" dirty="0" err="1"/>
                <a:t>energía</a:t>
              </a:r>
              <a:endParaRPr lang="en-GB" dirty="0"/>
            </a:p>
          </p:txBody>
        </p:sp>
        <p:sp>
          <p:nvSpPr>
            <p:cNvPr id="59" name="Rectangle 58"/>
            <p:cNvSpPr/>
            <p:nvPr/>
          </p:nvSpPr>
          <p:spPr>
            <a:xfrm>
              <a:off x="4663979" y="3859574"/>
              <a:ext cx="402675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B:</a:t>
              </a: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732278" y="3848561"/>
            <a:ext cx="3622985" cy="434831"/>
            <a:chOff x="732278" y="3848561"/>
            <a:chExt cx="3622985" cy="434831"/>
          </a:xfrm>
        </p:grpSpPr>
        <p:sp>
          <p:nvSpPr>
            <p:cNvPr id="67" name="Rounded Rectangle 1">
              <a:hlinkClick r:id="rId8" action="ppaction://hlinksldjump"/>
            </p:cNvPr>
            <p:cNvSpPr/>
            <p:nvPr/>
          </p:nvSpPr>
          <p:spPr>
            <a:xfrm>
              <a:off x="732278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err="1"/>
                <a:t>Completamente</a:t>
              </a:r>
              <a:r>
                <a:rPr lang="en-GB" dirty="0"/>
                <a:t> </a:t>
              </a:r>
              <a:r>
                <a:rPr lang="en-GB" dirty="0" err="1"/>
                <a:t>lleno</a:t>
              </a:r>
              <a:endParaRPr lang="en-GB" dirty="0"/>
            </a:p>
          </p:txBody>
        </p:sp>
        <p:sp>
          <p:nvSpPr>
            <p:cNvPr id="56" name="Rectangle 55"/>
            <p:cNvSpPr/>
            <p:nvPr/>
          </p:nvSpPr>
          <p:spPr>
            <a:xfrm>
              <a:off x="861488" y="3848561"/>
              <a:ext cx="412293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A:</a:t>
              </a: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2031464" y="318550"/>
            <a:ext cx="891590" cy="593766"/>
            <a:chOff x="2042662" y="200761"/>
            <a:chExt cx="891590" cy="593766"/>
          </a:xfrm>
        </p:grpSpPr>
        <p:sp>
          <p:nvSpPr>
            <p:cNvPr id="96" name="Oval 95">
              <a:hlinkClick r:id="rId9" action="ppaction://hlinksldjump"/>
            </p:cNvPr>
            <p:cNvSpPr/>
            <p:nvPr/>
          </p:nvSpPr>
          <p:spPr>
            <a:xfrm>
              <a:off x="2049138" y="200761"/>
              <a:ext cx="878638" cy="593766"/>
            </a:xfrm>
            <a:prstGeom prst="ellipse">
              <a:avLst/>
            </a:prstGeom>
            <a:gradFill>
              <a:gsLst>
                <a:gs pos="0">
                  <a:srgbClr val="120122"/>
                </a:gs>
                <a:gs pos="64000">
                  <a:srgbClr val="0C0669"/>
                </a:gs>
              </a:gsLst>
              <a:lin ang="16200000" scaled="1"/>
            </a:gradFill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7" name="Rectangle 96"/>
            <p:cNvSpPr/>
            <p:nvPr/>
          </p:nvSpPr>
          <p:spPr>
            <a:xfrm>
              <a:off x="2042662" y="266811"/>
              <a:ext cx="891590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400" b="1" dirty="0">
                  <a:solidFill>
                    <a:schemeClr val="bg1">
                      <a:lumMod val="95000"/>
                    </a:schemeClr>
                  </a:solidFill>
                </a:rPr>
                <a:t>50:50</a:t>
              </a:r>
              <a:endParaRPr lang="en-US" sz="3200" b="1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pic>
        <p:nvPicPr>
          <p:cNvPr id="99" name="$1,000,000 Let's Play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269368" y="220158"/>
            <a:ext cx="487363" cy="487363"/>
          </a:xfrm>
          <a:prstGeom prst="rect">
            <a:avLst/>
          </a:prstGeom>
        </p:spPr>
      </p:pic>
      <p:sp>
        <p:nvSpPr>
          <p:cNvPr id="52" name="Rectangle 3">
            <a:hlinkClick r:id="rId11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12" action="ppaction://hlinksldjump"/>
              </a:rPr>
              <a:t>€4,000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376562" y="3032407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800" dirty="0">
                <a:solidFill>
                  <a:schemeClr val="accent6"/>
                </a:solidFill>
              </a:rPr>
              <a:t>8. La mayor </a:t>
            </a:r>
            <a:r>
              <a:rPr lang="en-GB" altLang="en-US" sz="2800" dirty="0" err="1">
                <a:solidFill>
                  <a:schemeClr val="accent6"/>
                </a:solidFill>
              </a:rPr>
              <a:t>parte</a:t>
            </a:r>
            <a:r>
              <a:rPr lang="en-GB" altLang="en-US" sz="2800" dirty="0">
                <a:solidFill>
                  <a:schemeClr val="accent6"/>
                </a:solidFill>
              </a:rPr>
              <a:t> del </a:t>
            </a:r>
            <a:r>
              <a:rPr lang="en-GB" altLang="en-US" sz="2800" dirty="0" err="1">
                <a:solidFill>
                  <a:schemeClr val="accent6"/>
                </a:solidFill>
              </a:rPr>
              <a:t>Universo</a:t>
            </a:r>
            <a:r>
              <a:rPr lang="en-GB" altLang="en-US" sz="2800" dirty="0">
                <a:solidFill>
                  <a:schemeClr val="accent6"/>
                </a:solidFill>
              </a:rPr>
              <a:t> </a:t>
            </a:r>
            <a:r>
              <a:rPr lang="en-GB" altLang="en-US" sz="2800" dirty="0" err="1">
                <a:solidFill>
                  <a:schemeClr val="accent6"/>
                </a:solidFill>
              </a:rPr>
              <a:t>está</a:t>
            </a:r>
            <a:r>
              <a:rPr lang="en-GB" altLang="en-US" sz="2800" dirty="0">
                <a:solidFill>
                  <a:schemeClr val="accent6"/>
                </a:solidFill>
              </a:rPr>
              <a:t>… </a:t>
            </a:r>
          </a:p>
        </p:txBody>
      </p:sp>
    </p:spTree>
    <p:extLst>
      <p:ext uri="{BB962C8B-B14F-4D97-AF65-F5344CB8AC3E}">
        <p14:creationId xmlns:p14="http://schemas.microsoft.com/office/powerpoint/2010/main" val="14030179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0302" fill="hold"/>
                                        <p:tgtEl>
                                          <p:spTgt spid="9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9"/>
                </p:tgtEl>
              </p:cMediaNode>
            </p:audio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9" name="Rounded Rectangle 1">
            <a:hlinkClick r:id="rId5" action="ppaction://hlinksldjump"/>
          </p:cNvPr>
          <p:cNvSpPr/>
          <p:nvPr/>
        </p:nvSpPr>
        <p:spPr>
          <a:xfrm>
            <a:off x="732277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err="1"/>
              <a:t>Completamente</a:t>
            </a:r>
            <a:r>
              <a:rPr lang="en-GB" dirty="0"/>
              <a:t> </a:t>
            </a:r>
            <a:r>
              <a:rPr lang="en-GB" dirty="0" err="1"/>
              <a:t>vacío</a:t>
            </a:r>
            <a:endParaRPr lang="en-GB" dirty="0"/>
          </a:p>
        </p:txBody>
      </p:sp>
      <p:sp>
        <p:nvSpPr>
          <p:cNvPr id="71" name="Rounded Rectangle 1">
            <a:hlinkClick r:id="rId6" action="ppaction://hlinksldjump"/>
          </p:cNvPr>
          <p:cNvSpPr/>
          <p:nvPr/>
        </p:nvSpPr>
        <p:spPr>
          <a:xfrm>
            <a:off x="4523098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grpSp>
        <p:nvGrpSpPr>
          <p:cNvPr id="4" name="Group 3"/>
          <p:cNvGrpSpPr/>
          <p:nvPr/>
        </p:nvGrpSpPr>
        <p:grpSpPr>
          <a:xfrm>
            <a:off x="4523099" y="3852223"/>
            <a:ext cx="3622985" cy="431169"/>
            <a:chOff x="4523099" y="3852223"/>
            <a:chExt cx="3622985" cy="431169"/>
          </a:xfrm>
        </p:grpSpPr>
        <p:sp>
          <p:nvSpPr>
            <p:cNvPr id="70" name="Rounded Rectangle 1">
              <a:hlinkClick r:id="rId6" action="ppaction://hlinksldjump"/>
            </p:cNvPr>
            <p:cNvSpPr/>
            <p:nvPr/>
          </p:nvSpPr>
          <p:spPr>
            <a:xfrm>
              <a:off x="4523099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Con </a:t>
              </a:r>
              <a:r>
                <a:rPr lang="en-GB" dirty="0" err="1"/>
                <a:t>mucha</a:t>
              </a:r>
              <a:r>
                <a:rPr lang="en-GB" dirty="0"/>
                <a:t> </a:t>
              </a:r>
              <a:r>
                <a:rPr lang="en-GB" dirty="0" err="1"/>
                <a:t>materia</a:t>
              </a:r>
              <a:r>
                <a:rPr lang="en-GB" dirty="0"/>
                <a:t> y </a:t>
              </a:r>
              <a:r>
                <a:rPr lang="en-GB" dirty="0" err="1"/>
                <a:t>energía</a:t>
              </a:r>
              <a:endParaRPr lang="en-GB" dirty="0"/>
            </a:p>
          </p:txBody>
        </p:sp>
        <p:sp>
          <p:nvSpPr>
            <p:cNvPr id="59" name="Rectangle 58"/>
            <p:cNvSpPr/>
            <p:nvPr/>
          </p:nvSpPr>
          <p:spPr>
            <a:xfrm>
              <a:off x="4663979" y="3859574"/>
              <a:ext cx="402675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B:</a:t>
              </a:r>
            </a:p>
          </p:txBody>
        </p:sp>
      </p:grpSp>
      <p:sp>
        <p:nvSpPr>
          <p:cNvPr id="67" name="Rounded Rectangle 1">
            <a:hlinkClick r:id="rId7" action="ppaction://hlinksldjump"/>
          </p:cNvPr>
          <p:cNvSpPr/>
          <p:nvPr/>
        </p:nvSpPr>
        <p:spPr>
          <a:xfrm>
            <a:off x="732278" y="3852223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grpSp>
        <p:nvGrpSpPr>
          <p:cNvPr id="61" name="Group 60"/>
          <p:cNvGrpSpPr/>
          <p:nvPr/>
        </p:nvGrpSpPr>
        <p:grpSpPr>
          <a:xfrm>
            <a:off x="2031464" y="318550"/>
            <a:ext cx="891590" cy="593766"/>
            <a:chOff x="2042662" y="200761"/>
            <a:chExt cx="891590" cy="593766"/>
          </a:xfrm>
        </p:grpSpPr>
        <p:sp>
          <p:nvSpPr>
            <p:cNvPr id="96" name="Oval 95">
              <a:hlinkClick r:id="rId8" action="ppaction://hlinksldjump"/>
            </p:cNvPr>
            <p:cNvSpPr/>
            <p:nvPr/>
          </p:nvSpPr>
          <p:spPr>
            <a:xfrm>
              <a:off x="2049138" y="200761"/>
              <a:ext cx="878638" cy="593766"/>
            </a:xfrm>
            <a:prstGeom prst="ellipse">
              <a:avLst/>
            </a:prstGeom>
            <a:gradFill>
              <a:gsLst>
                <a:gs pos="0">
                  <a:srgbClr val="120122"/>
                </a:gs>
                <a:gs pos="64000">
                  <a:srgbClr val="0C0669"/>
                </a:gs>
              </a:gsLst>
              <a:lin ang="16200000" scaled="1"/>
            </a:gradFill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7" name="Rectangle 96"/>
            <p:cNvSpPr/>
            <p:nvPr/>
          </p:nvSpPr>
          <p:spPr>
            <a:xfrm>
              <a:off x="2042662" y="266811"/>
              <a:ext cx="891590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400" b="1" dirty="0">
                  <a:solidFill>
                    <a:schemeClr val="bg1">
                      <a:lumMod val="95000"/>
                    </a:schemeClr>
                  </a:solidFill>
                </a:rPr>
                <a:t>50:50</a:t>
              </a:r>
              <a:endParaRPr lang="en-US" sz="3200" b="1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sp>
        <p:nvSpPr>
          <p:cNvPr id="52" name="Rectangle 3">
            <a:hlinkClick r:id="rId9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10" action="ppaction://hlinksldjump"/>
              </a:rPr>
              <a:t>€4,000</a:t>
            </a:r>
          </a:p>
        </p:txBody>
      </p:sp>
      <p:sp>
        <p:nvSpPr>
          <p:cNvPr id="53" name="Multiply 52"/>
          <p:cNvSpPr/>
          <p:nvPr/>
        </p:nvSpPr>
        <p:spPr>
          <a:xfrm>
            <a:off x="2021304" y="97272"/>
            <a:ext cx="885114" cy="1016000"/>
          </a:xfrm>
          <a:prstGeom prst="mathMultiply">
            <a:avLst>
              <a:gd name="adj1" fmla="val 17781"/>
            </a:avLst>
          </a:prstGeom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" name="Rectangle 45"/>
          <p:cNvSpPr/>
          <p:nvPr/>
        </p:nvSpPr>
        <p:spPr>
          <a:xfrm>
            <a:off x="861488" y="4401429"/>
            <a:ext cx="401072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C:</a:t>
            </a:r>
          </a:p>
        </p:txBody>
      </p:sp>
      <p:sp>
        <p:nvSpPr>
          <p:cNvPr id="45" name="Rectangle 44"/>
          <p:cNvSpPr/>
          <p:nvPr/>
        </p:nvSpPr>
        <p:spPr>
          <a:xfrm>
            <a:off x="376562" y="3020347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800" dirty="0">
                <a:solidFill>
                  <a:schemeClr val="accent6"/>
                </a:solidFill>
              </a:rPr>
              <a:t>8. La mayor </a:t>
            </a:r>
            <a:r>
              <a:rPr lang="en-GB" altLang="en-US" sz="2800" dirty="0" err="1">
                <a:solidFill>
                  <a:schemeClr val="accent6"/>
                </a:solidFill>
              </a:rPr>
              <a:t>parte</a:t>
            </a:r>
            <a:r>
              <a:rPr lang="en-GB" altLang="en-US" sz="2800" dirty="0">
                <a:solidFill>
                  <a:schemeClr val="accent6"/>
                </a:solidFill>
              </a:rPr>
              <a:t> del </a:t>
            </a:r>
            <a:r>
              <a:rPr lang="en-GB" altLang="en-US" sz="2800" dirty="0" err="1">
                <a:solidFill>
                  <a:schemeClr val="accent6"/>
                </a:solidFill>
              </a:rPr>
              <a:t>Universo</a:t>
            </a:r>
            <a:r>
              <a:rPr lang="en-GB" altLang="en-US" sz="2800" dirty="0">
                <a:solidFill>
                  <a:schemeClr val="accent6"/>
                </a:solidFill>
              </a:rPr>
              <a:t> </a:t>
            </a:r>
            <a:r>
              <a:rPr lang="en-GB" altLang="en-US" sz="2800" dirty="0" err="1">
                <a:solidFill>
                  <a:schemeClr val="accent6"/>
                </a:solidFill>
              </a:rPr>
              <a:t>está</a:t>
            </a:r>
            <a:r>
              <a:rPr lang="en-GB" altLang="en-US" sz="2800" dirty="0">
                <a:solidFill>
                  <a:schemeClr val="accent6"/>
                </a:solidFill>
              </a:rPr>
              <a:t>…</a:t>
            </a:r>
          </a:p>
        </p:txBody>
      </p:sp>
    </p:spTree>
    <p:extLst>
      <p:ext uri="{BB962C8B-B14F-4D97-AF65-F5344CB8AC3E}">
        <p14:creationId xmlns:p14="http://schemas.microsoft.com/office/powerpoint/2010/main" val="66379059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grpSp>
        <p:nvGrpSpPr>
          <p:cNvPr id="5" name="Group 4"/>
          <p:cNvGrpSpPr/>
          <p:nvPr/>
        </p:nvGrpSpPr>
        <p:grpSpPr>
          <a:xfrm>
            <a:off x="4523098" y="4401429"/>
            <a:ext cx="3622985" cy="441190"/>
            <a:chOff x="4523098" y="4401429"/>
            <a:chExt cx="3622985" cy="441190"/>
          </a:xfrm>
        </p:grpSpPr>
        <p:sp>
          <p:nvSpPr>
            <p:cNvPr id="71" name="Rounded Rectangle 1">
              <a:hlinkClick r:id="rId7" action="ppaction://hlinksldjump"/>
            </p:cNvPr>
            <p:cNvSpPr/>
            <p:nvPr/>
          </p:nvSpPr>
          <p:spPr>
            <a:xfrm>
              <a:off x="4523098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600" dirty="0"/>
                <a:t>    Con </a:t>
              </a:r>
              <a:r>
                <a:rPr lang="en-GB" sz="1600" dirty="0" err="1"/>
                <a:t>poca</a:t>
              </a:r>
              <a:r>
                <a:rPr lang="en-GB" sz="1600" dirty="0"/>
                <a:t> </a:t>
              </a:r>
              <a:r>
                <a:rPr lang="en-GB" sz="1600" dirty="0" err="1"/>
                <a:t>energía</a:t>
              </a:r>
              <a:r>
                <a:rPr lang="en-GB" sz="1600" dirty="0"/>
                <a:t> y </a:t>
              </a:r>
              <a:r>
                <a:rPr lang="en-GB" sz="1600" dirty="0" err="1"/>
                <a:t>mucha</a:t>
              </a:r>
              <a:r>
                <a:rPr lang="en-GB" sz="1600" dirty="0"/>
                <a:t> </a:t>
              </a:r>
              <a:r>
                <a:rPr lang="en-GB" sz="1600" dirty="0" err="1"/>
                <a:t>materia</a:t>
              </a:r>
              <a:endParaRPr lang="en-GB" sz="1600" dirty="0"/>
            </a:p>
          </p:txBody>
        </p:sp>
        <p:sp>
          <p:nvSpPr>
            <p:cNvPr id="58" name="Rectangle 57"/>
            <p:cNvSpPr/>
            <p:nvPr/>
          </p:nvSpPr>
          <p:spPr>
            <a:xfrm>
              <a:off x="4654362" y="4401429"/>
              <a:ext cx="421911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D:</a:t>
              </a: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523099" y="3852223"/>
            <a:ext cx="3622985" cy="431169"/>
            <a:chOff x="4523099" y="3852223"/>
            <a:chExt cx="3622985" cy="431169"/>
          </a:xfrm>
        </p:grpSpPr>
        <p:sp>
          <p:nvSpPr>
            <p:cNvPr id="70" name="Rounded Rectangle 1">
              <a:hlinkClick r:id="rId7" action="ppaction://hlinksldjump"/>
            </p:cNvPr>
            <p:cNvSpPr/>
            <p:nvPr/>
          </p:nvSpPr>
          <p:spPr>
            <a:xfrm>
              <a:off x="4523099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Con </a:t>
              </a:r>
              <a:r>
                <a:rPr lang="en-GB" dirty="0" err="1"/>
                <a:t>mucha</a:t>
              </a:r>
              <a:r>
                <a:rPr lang="en-GB" dirty="0"/>
                <a:t> </a:t>
              </a:r>
              <a:r>
                <a:rPr lang="en-GB" dirty="0" err="1"/>
                <a:t>materia</a:t>
              </a:r>
              <a:r>
                <a:rPr lang="en-GB" dirty="0"/>
                <a:t> y </a:t>
              </a:r>
              <a:r>
                <a:rPr lang="en-GB" dirty="0" err="1"/>
                <a:t>energía</a:t>
              </a:r>
              <a:endParaRPr lang="en-GB" dirty="0"/>
            </a:p>
          </p:txBody>
        </p:sp>
        <p:sp>
          <p:nvSpPr>
            <p:cNvPr id="59" name="Rectangle 58"/>
            <p:cNvSpPr/>
            <p:nvPr/>
          </p:nvSpPr>
          <p:spPr>
            <a:xfrm>
              <a:off x="4663979" y="3859574"/>
              <a:ext cx="402675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B:</a:t>
              </a:r>
            </a:p>
          </p:txBody>
        </p:sp>
      </p:grpSp>
      <p:sp>
        <p:nvSpPr>
          <p:cNvPr id="56" name="Rectangle 55"/>
          <p:cNvSpPr/>
          <p:nvPr/>
        </p:nvSpPr>
        <p:spPr>
          <a:xfrm>
            <a:off x="861488" y="3848561"/>
            <a:ext cx="412293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A: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1262560" y="3830586"/>
            <a:ext cx="3092702" cy="46166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r>
              <a:rPr lang="en-GB" altLang="en-US" sz="2400" dirty="0">
                <a:solidFill>
                  <a:schemeClr val="accent6"/>
                </a:solidFill>
              </a:rPr>
              <a:t>Tango</a:t>
            </a:r>
            <a:endParaRPr lang="en-GB" altLang="en-US" sz="2800" dirty="0">
              <a:solidFill>
                <a:srgbClr val="FFFF00"/>
              </a:solidFill>
            </a:endParaRPr>
          </a:p>
        </p:txBody>
      </p:sp>
      <p:sp>
        <p:nvSpPr>
          <p:cNvPr id="146" name="Rectangle 145"/>
          <p:cNvSpPr/>
          <p:nvPr/>
        </p:nvSpPr>
        <p:spPr>
          <a:xfrm>
            <a:off x="1262560" y="4391239"/>
            <a:ext cx="3092702" cy="46166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r>
              <a:rPr lang="en-GB" altLang="en-US" sz="2400" dirty="0">
                <a:solidFill>
                  <a:schemeClr val="accent6"/>
                </a:solidFill>
              </a:rPr>
              <a:t>Berlioz</a:t>
            </a:r>
            <a:endParaRPr lang="en-GB" altLang="en-US" sz="2800" dirty="0">
              <a:solidFill>
                <a:schemeClr val="accent6"/>
              </a:solidFill>
            </a:endParaRPr>
          </a:p>
        </p:txBody>
      </p:sp>
      <p:sp>
        <p:nvSpPr>
          <p:cNvPr id="52" name="Rectangle 3">
            <a:hlinkClick r:id="rId8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9" action="ppaction://hlinksldjump"/>
              </a:rPr>
              <a:t>€8,000</a:t>
            </a:r>
          </a:p>
        </p:txBody>
      </p:sp>
      <p:pic>
        <p:nvPicPr>
          <p:cNvPr id="55" name="$2,000 Win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349459" y="220158"/>
            <a:ext cx="487363" cy="487363"/>
          </a:xfrm>
          <a:prstGeom prst="rect">
            <a:avLst/>
          </a:prstGeom>
        </p:spPr>
      </p:pic>
      <p:sp>
        <p:nvSpPr>
          <p:cNvPr id="47" name="Rounded Rectangle 1">
            <a:hlinkClick r:id="rId11" action="ppaction://hlinksldjump"/>
          </p:cNvPr>
          <p:cNvSpPr/>
          <p:nvPr/>
        </p:nvSpPr>
        <p:spPr>
          <a:xfrm>
            <a:off x="729155" y="4405677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solidFill>
            <a:srgbClr val="00B050"/>
          </a:soli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err="1"/>
              <a:t>Completamente</a:t>
            </a:r>
            <a:r>
              <a:rPr lang="en-GB" dirty="0"/>
              <a:t> </a:t>
            </a:r>
            <a:r>
              <a:rPr lang="en-GB" dirty="0" err="1"/>
              <a:t>vacío</a:t>
            </a:r>
            <a:endParaRPr lang="en-GB" dirty="0"/>
          </a:p>
        </p:txBody>
      </p:sp>
      <p:sp>
        <p:nvSpPr>
          <p:cNvPr id="49" name="Rounded Rectangle 1">
            <a:hlinkClick r:id="rId7" action="ppaction://hlinksldjump"/>
          </p:cNvPr>
          <p:cNvSpPr/>
          <p:nvPr/>
        </p:nvSpPr>
        <p:spPr>
          <a:xfrm>
            <a:off x="726678" y="3851121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err="1"/>
              <a:t>Completamente</a:t>
            </a:r>
            <a:r>
              <a:rPr lang="en-GB" dirty="0"/>
              <a:t> </a:t>
            </a:r>
            <a:r>
              <a:rPr lang="en-GB" dirty="0" err="1"/>
              <a:t>lleno</a:t>
            </a:r>
            <a:endParaRPr lang="en-GB" dirty="0"/>
          </a:p>
        </p:txBody>
      </p:sp>
      <p:sp>
        <p:nvSpPr>
          <p:cNvPr id="51" name="Rectangle 50"/>
          <p:cNvSpPr/>
          <p:nvPr/>
        </p:nvSpPr>
        <p:spPr>
          <a:xfrm>
            <a:off x="857999" y="4419285"/>
            <a:ext cx="401072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rgbClr val="FFFF00"/>
                </a:solidFill>
              </a:rPr>
              <a:t>C:</a:t>
            </a:r>
          </a:p>
        </p:txBody>
      </p:sp>
      <p:sp>
        <p:nvSpPr>
          <p:cNvPr id="90" name="Rectangle 89"/>
          <p:cNvSpPr/>
          <p:nvPr/>
        </p:nvSpPr>
        <p:spPr>
          <a:xfrm>
            <a:off x="861488" y="3848561"/>
            <a:ext cx="412293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A:</a:t>
            </a:r>
          </a:p>
        </p:txBody>
      </p:sp>
      <p:sp>
        <p:nvSpPr>
          <p:cNvPr id="50" name="Rectangle 49"/>
          <p:cNvSpPr/>
          <p:nvPr/>
        </p:nvSpPr>
        <p:spPr>
          <a:xfrm>
            <a:off x="376562" y="3042081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800" dirty="0">
                <a:solidFill>
                  <a:schemeClr val="accent6"/>
                </a:solidFill>
              </a:rPr>
              <a:t>8. La mayor </a:t>
            </a:r>
            <a:r>
              <a:rPr lang="en-GB" altLang="en-US" sz="2800" dirty="0" err="1">
                <a:solidFill>
                  <a:schemeClr val="accent6"/>
                </a:solidFill>
              </a:rPr>
              <a:t>parte</a:t>
            </a:r>
            <a:r>
              <a:rPr lang="en-GB" altLang="en-US" sz="2800" dirty="0">
                <a:solidFill>
                  <a:schemeClr val="accent6"/>
                </a:solidFill>
              </a:rPr>
              <a:t> del </a:t>
            </a:r>
            <a:r>
              <a:rPr lang="en-GB" altLang="en-US" sz="2800" dirty="0" err="1">
                <a:solidFill>
                  <a:schemeClr val="accent6"/>
                </a:solidFill>
              </a:rPr>
              <a:t>Universo</a:t>
            </a:r>
            <a:r>
              <a:rPr lang="en-GB" altLang="en-US" sz="2800" dirty="0">
                <a:solidFill>
                  <a:schemeClr val="accent6"/>
                </a:solidFill>
              </a:rPr>
              <a:t> </a:t>
            </a:r>
            <a:r>
              <a:rPr lang="en-GB" altLang="en-US" sz="2800" dirty="0" err="1">
                <a:solidFill>
                  <a:schemeClr val="accent6"/>
                </a:solidFill>
              </a:rPr>
              <a:t>está</a:t>
            </a:r>
            <a:r>
              <a:rPr lang="en-GB" altLang="en-US" sz="2800" dirty="0">
                <a:solidFill>
                  <a:schemeClr val="accent6"/>
                </a:solidFill>
              </a:rPr>
              <a:t>… </a:t>
            </a:r>
          </a:p>
        </p:txBody>
      </p:sp>
    </p:spTree>
    <p:extLst>
      <p:ext uri="{BB962C8B-B14F-4D97-AF65-F5344CB8AC3E}">
        <p14:creationId xmlns:p14="http://schemas.microsoft.com/office/powerpoint/2010/main" val="15681084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7794" fill="hold"/>
                                        <p:tgtEl>
                                          <p:spTgt spid="5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5"/>
                </p:tgtEl>
              </p:cMediaNode>
            </p:audio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grpSp>
        <p:nvGrpSpPr>
          <p:cNvPr id="6" name="Group 5"/>
          <p:cNvGrpSpPr/>
          <p:nvPr/>
        </p:nvGrpSpPr>
        <p:grpSpPr>
          <a:xfrm>
            <a:off x="732277" y="4401429"/>
            <a:ext cx="3622985" cy="441190"/>
            <a:chOff x="732277" y="4401429"/>
            <a:chExt cx="3622985" cy="441190"/>
          </a:xfrm>
        </p:grpSpPr>
        <p:sp>
          <p:nvSpPr>
            <p:cNvPr id="69" name="Rounded Rectangle 1">
              <a:hlinkClick r:id="rId7" action="ppaction://hlinksldjump"/>
            </p:cNvPr>
            <p:cNvSpPr/>
            <p:nvPr/>
          </p:nvSpPr>
          <p:spPr>
            <a:xfrm>
              <a:off x="732277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err="1"/>
                <a:t>Combustión</a:t>
              </a:r>
              <a:r>
                <a:rPr lang="en-GB" dirty="0"/>
                <a:t> nuclear</a:t>
              </a:r>
            </a:p>
          </p:txBody>
        </p:sp>
        <p:sp>
          <p:nvSpPr>
            <p:cNvPr id="57" name="Rectangle 56"/>
            <p:cNvSpPr/>
            <p:nvPr/>
          </p:nvSpPr>
          <p:spPr>
            <a:xfrm>
              <a:off x="861488" y="4401429"/>
              <a:ext cx="401072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C: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523098" y="4401429"/>
            <a:ext cx="3622985" cy="441190"/>
            <a:chOff x="4523098" y="4401429"/>
            <a:chExt cx="3622985" cy="441190"/>
          </a:xfrm>
        </p:grpSpPr>
        <p:sp>
          <p:nvSpPr>
            <p:cNvPr id="71" name="Rounded Rectangle 1">
              <a:hlinkClick r:id="rId8" action="ppaction://hlinksldjump"/>
            </p:cNvPr>
            <p:cNvSpPr/>
            <p:nvPr/>
          </p:nvSpPr>
          <p:spPr>
            <a:xfrm>
              <a:off x="4523098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err="1"/>
                <a:t>Fusión</a:t>
              </a:r>
              <a:r>
                <a:rPr lang="en-GB" dirty="0"/>
                <a:t> nuclear</a:t>
              </a:r>
            </a:p>
          </p:txBody>
        </p:sp>
        <p:sp>
          <p:nvSpPr>
            <p:cNvPr id="58" name="Rectangle 57"/>
            <p:cNvSpPr/>
            <p:nvPr/>
          </p:nvSpPr>
          <p:spPr>
            <a:xfrm>
              <a:off x="4654362" y="4401429"/>
              <a:ext cx="421911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D:</a:t>
              </a: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523099" y="3852223"/>
            <a:ext cx="3622985" cy="431169"/>
            <a:chOff x="4523099" y="3852223"/>
            <a:chExt cx="3622985" cy="431169"/>
          </a:xfrm>
        </p:grpSpPr>
        <p:sp>
          <p:nvSpPr>
            <p:cNvPr id="70" name="Rounded Rectangle 1">
              <a:hlinkClick r:id="rId7" action="ppaction://hlinksldjump"/>
            </p:cNvPr>
            <p:cNvSpPr/>
            <p:nvPr/>
          </p:nvSpPr>
          <p:spPr>
            <a:xfrm>
              <a:off x="4523099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err="1"/>
                <a:t>Fisión</a:t>
              </a:r>
              <a:r>
                <a:rPr lang="en-GB" dirty="0"/>
                <a:t> nuclear</a:t>
              </a:r>
            </a:p>
          </p:txBody>
        </p:sp>
        <p:sp>
          <p:nvSpPr>
            <p:cNvPr id="59" name="Rectangle 58"/>
            <p:cNvSpPr/>
            <p:nvPr/>
          </p:nvSpPr>
          <p:spPr>
            <a:xfrm>
              <a:off x="4663979" y="3859574"/>
              <a:ext cx="402675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B:</a:t>
              </a:r>
            </a:p>
          </p:txBody>
        </p:sp>
      </p:grpSp>
      <p:sp>
        <p:nvSpPr>
          <p:cNvPr id="3" name="Rectangle 2"/>
          <p:cNvSpPr/>
          <p:nvPr/>
        </p:nvSpPr>
        <p:spPr>
          <a:xfrm>
            <a:off x="334012" y="2936121"/>
            <a:ext cx="8128636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400" dirty="0">
                <a:solidFill>
                  <a:schemeClr val="accent6"/>
                </a:solidFill>
              </a:rPr>
              <a:t>9. ¿</a:t>
            </a:r>
            <a:r>
              <a:rPr lang="en-GB" altLang="en-US" sz="2400" dirty="0" err="1">
                <a:solidFill>
                  <a:schemeClr val="accent6"/>
                </a:solidFill>
              </a:rPr>
              <a:t>Cómo</a:t>
            </a:r>
            <a:r>
              <a:rPr lang="en-GB" altLang="en-US" sz="2400" dirty="0">
                <a:solidFill>
                  <a:schemeClr val="accent6"/>
                </a:solidFill>
              </a:rPr>
              <a:t> se llama la </a:t>
            </a:r>
            <a:r>
              <a:rPr lang="en-GB" altLang="en-US" sz="2400" dirty="0" err="1">
                <a:solidFill>
                  <a:schemeClr val="accent6"/>
                </a:solidFill>
              </a:rPr>
              <a:t>reacción</a:t>
            </a:r>
            <a:r>
              <a:rPr lang="en-GB" altLang="en-US" sz="2400" dirty="0">
                <a:solidFill>
                  <a:schemeClr val="accent6"/>
                </a:solidFill>
              </a:rPr>
              <a:t> por la </a:t>
            </a:r>
            <a:r>
              <a:rPr lang="en-GB" altLang="en-US" sz="2400" dirty="0" err="1">
                <a:solidFill>
                  <a:schemeClr val="accent6"/>
                </a:solidFill>
              </a:rPr>
              <a:t>cual</a:t>
            </a:r>
            <a:r>
              <a:rPr lang="en-GB" altLang="en-US" sz="2400" dirty="0">
                <a:solidFill>
                  <a:schemeClr val="accent6"/>
                </a:solidFill>
              </a:rPr>
              <a:t> las </a:t>
            </a:r>
            <a:r>
              <a:rPr lang="en-GB" altLang="en-US" sz="2400" dirty="0" err="1">
                <a:solidFill>
                  <a:schemeClr val="accent6"/>
                </a:solidFill>
              </a:rPr>
              <a:t>estrellas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</a:p>
          <a:p>
            <a:pPr algn="ctr"/>
            <a:r>
              <a:rPr lang="en-GB" altLang="en-US" sz="2400" dirty="0" err="1">
                <a:solidFill>
                  <a:schemeClr val="accent6"/>
                </a:solidFill>
              </a:rPr>
              <a:t>producen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energía</a:t>
            </a:r>
            <a:r>
              <a:rPr lang="en-GB" altLang="en-US" sz="2400" dirty="0">
                <a:solidFill>
                  <a:schemeClr val="accent6"/>
                </a:solidFill>
              </a:rPr>
              <a:t>? </a:t>
            </a:r>
          </a:p>
        </p:txBody>
      </p:sp>
      <p:grpSp>
        <p:nvGrpSpPr>
          <p:cNvPr id="7" name="Group 6"/>
          <p:cNvGrpSpPr/>
          <p:nvPr/>
        </p:nvGrpSpPr>
        <p:grpSpPr>
          <a:xfrm>
            <a:off x="732278" y="3848561"/>
            <a:ext cx="3622985" cy="434831"/>
            <a:chOff x="732278" y="3848561"/>
            <a:chExt cx="3622985" cy="434831"/>
          </a:xfrm>
        </p:grpSpPr>
        <p:sp>
          <p:nvSpPr>
            <p:cNvPr id="67" name="Rounded Rectangle 1">
              <a:hlinkClick r:id="rId7" action="ppaction://hlinksldjump"/>
            </p:cNvPr>
            <p:cNvSpPr/>
            <p:nvPr/>
          </p:nvSpPr>
          <p:spPr>
            <a:xfrm>
              <a:off x="732278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err="1"/>
                <a:t>Nucleolisis</a:t>
              </a:r>
              <a:endParaRPr lang="en-GB" dirty="0"/>
            </a:p>
          </p:txBody>
        </p:sp>
        <p:sp>
          <p:nvSpPr>
            <p:cNvPr id="56" name="Rectangle 55"/>
            <p:cNvSpPr/>
            <p:nvPr/>
          </p:nvSpPr>
          <p:spPr>
            <a:xfrm>
              <a:off x="861488" y="3848561"/>
              <a:ext cx="412293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A:</a:t>
              </a: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2031464" y="318550"/>
            <a:ext cx="891590" cy="593766"/>
            <a:chOff x="2042662" y="200761"/>
            <a:chExt cx="891590" cy="593766"/>
          </a:xfrm>
        </p:grpSpPr>
        <p:sp>
          <p:nvSpPr>
            <p:cNvPr id="96" name="Oval 95">
              <a:hlinkClick r:id="rId9" action="ppaction://hlinksldjump"/>
            </p:cNvPr>
            <p:cNvSpPr/>
            <p:nvPr/>
          </p:nvSpPr>
          <p:spPr>
            <a:xfrm>
              <a:off x="2049138" y="200761"/>
              <a:ext cx="878638" cy="593766"/>
            </a:xfrm>
            <a:prstGeom prst="ellipse">
              <a:avLst/>
            </a:prstGeom>
            <a:gradFill>
              <a:gsLst>
                <a:gs pos="0">
                  <a:srgbClr val="120122"/>
                </a:gs>
                <a:gs pos="64000">
                  <a:srgbClr val="0C0669"/>
                </a:gs>
              </a:gsLst>
              <a:lin ang="16200000" scaled="1"/>
            </a:gradFill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7" name="Rectangle 96"/>
            <p:cNvSpPr/>
            <p:nvPr/>
          </p:nvSpPr>
          <p:spPr>
            <a:xfrm>
              <a:off x="2042662" y="266811"/>
              <a:ext cx="891590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400" b="1" dirty="0">
                  <a:solidFill>
                    <a:schemeClr val="bg1">
                      <a:lumMod val="95000"/>
                    </a:schemeClr>
                  </a:solidFill>
                </a:rPr>
                <a:t>50:50</a:t>
              </a:r>
              <a:endParaRPr lang="en-US" sz="3200" b="1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pic>
        <p:nvPicPr>
          <p:cNvPr id="99" name="$1,000,000 Let's Play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269368" y="220158"/>
            <a:ext cx="487363" cy="487363"/>
          </a:xfrm>
          <a:prstGeom prst="rect">
            <a:avLst/>
          </a:prstGeom>
        </p:spPr>
      </p:pic>
      <p:sp>
        <p:nvSpPr>
          <p:cNvPr id="51" name="Rectangle 3">
            <a:hlinkClick r:id="rId11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12" action="ppaction://hlinksldjump"/>
              </a:rPr>
              <a:t>€8,000</a:t>
            </a:r>
          </a:p>
        </p:txBody>
      </p:sp>
    </p:spTree>
    <p:extLst>
      <p:ext uri="{BB962C8B-B14F-4D97-AF65-F5344CB8AC3E}">
        <p14:creationId xmlns:p14="http://schemas.microsoft.com/office/powerpoint/2010/main" val="37628765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0302" fill="hold"/>
                                        <p:tgtEl>
                                          <p:spTgt spid="9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9"/>
                </p:tgtEl>
              </p:cMediaNode>
            </p:audio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9" name="Rounded Rectangle 1">
            <a:hlinkClick r:id="rId5" action="ppaction://hlinksldjump"/>
          </p:cNvPr>
          <p:cNvSpPr/>
          <p:nvPr/>
        </p:nvSpPr>
        <p:spPr>
          <a:xfrm>
            <a:off x="732277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71" name="Rounded Rectangle 1">
            <a:hlinkClick r:id="rId6" action="ppaction://hlinksldjump"/>
          </p:cNvPr>
          <p:cNvSpPr/>
          <p:nvPr/>
        </p:nvSpPr>
        <p:spPr>
          <a:xfrm>
            <a:off x="4523098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err="1"/>
              <a:t>Fusión</a:t>
            </a:r>
            <a:r>
              <a:rPr lang="en-GB" dirty="0"/>
              <a:t> nuclear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4523099" y="3852223"/>
            <a:ext cx="3622985" cy="431169"/>
            <a:chOff x="4523099" y="3852223"/>
            <a:chExt cx="3622985" cy="431169"/>
          </a:xfrm>
        </p:grpSpPr>
        <p:sp>
          <p:nvSpPr>
            <p:cNvPr id="70" name="Rounded Rectangle 1">
              <a:hlinkClick r:id="rId7" action="ppaction://hlinksldjump"/>
            </p:cNvPr>
            <p:cNvSpPr/>
            <p:nvPr/>
          </p:nvSpPr>
          <p:spPr>
            <a:xfrm>
              <a:off x="4523099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err="1"/>
                <a:t>Fisión</a:t>
              </a:r>
              <a:r>
                <a:rPr lang="en-GB" dirty="0"/>
                <a:t> nuclear</a:t>
              </a:r>
            </a:p>
          </p:txBody>
        </p:sp>
        <p:sp>
          <p:nvSpPr>
            <p:cNvPr id="59" name="Rectangle 58"/>
            <p:cNvSpPr/>
            <p:nvPr/>
          </p:nvSpPr>
          <p:spPr>
            <a:xfrm>
              <a:off x="4663979" y="3859574"/>
              <a:ext cx="402675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B:</a:t>
              </a:r>
            </a:p>
          </p:txBody>
        </p:sp>
      </p:grpSp>
      <p:sp>
        <p:nvSpPr>
          <p:cNvPr id="67" name="Rounded Rectangle 1">
            <a:hlinkClick r:id="rId8" action="ppaction://hlinksldjump"/>
          </p:cNvPr>
          <p:cNvSpPr/>
          <p:nvPr/>
        </p:nvSpPr>
        <p:spPr>
          <a:xfrm>
            <a:off x="732278" y="3852223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grpSp>
        <p:nvGrpSpPr>
          <p:cNvPr id="61" name="Group 60"/>
          <p:cNvGrpSpPr/>
          <p:nvPr/>
        </p:nvGrpSpPr>
        <p:grpSpPr>
          <a:xfrm>
            <a:off x="2031464" y="318550"/>
            <a:ext cx="891590" cy="593766"/>
            <a:chOff x="2042662" y="200761"/>
            <a:chExt cx="891590" cy="593766"/>
          </a:xfrm>
        </p:grpSpPr>
        <p:sp>
          <p:nvSpPr>
            <p:cNvPr id="96" name="Oval 95">
              <a:hlinkClick r:id="rId9" action="ppaction://hlinksldjump"/>
            </p:cNvPr>
            <p:cNvSpPr/>
            <p:nvPr/>
          </p:nvSpPr>
          <p:spPr>
            <a:xfrm>
              <a:off x="2049138" y="200761"/>
              <a:ext cx="878638" cy="593766"/>
            </a:xfrm>
            <a:prstGeom prst="ellipse">
              <a:avLst/>
            </a:prstGeom>
            <a:gradFill>
              <a:gsLst>
                <a:gs pos="0">
                  <a:srgbClr val="120122"/>
                </a:gs>
                <a:gs pos="64000">
                  <a:srgbClr val="0C0669"/>
                </a:gs>
              </a:gsLst>
              <a:lin ang="16200000" scaled="1"/>
            </a:gradFill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7" name="Rectangle 96"/>
            <p:cNvSpPr/>
            <p:nvPr/>
          </p:nvSpPr>
          <p:spPr>
            <a:xfrm>
              <a:off x="2042662" y="266811"/>
              <a:ext cx="891590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400" b="1" dirty="0">
                  <a:solidFill>
                    <a:schemeClr val="bg1">
                      <a:lumMod val="95000"/>
                    </a:schemeClr>
                  </a:solidFill>
                </a:rPr>
                <a:t>50:50</a:t>
              </a:r>
              <a:endParaRPr lang="en-US" sz="3200" b="1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sp>
        <p:nvSpPr>
          <p:cNvPr id="53" name="Multiply 52"/>
          <p:cNvSpPr/>
          <p:nvPr/>
        </p:nvSpPr>
        <p:spPr>
          <a:xfrm>
            <a:off x="2021304" y="97272"/>
            <a:ext cx="885114" cy="1016000"/>
          </a:xfrm>
          <a:prstGeom prst="mathMultiply">
            <a:avLst>
              <a:gd name="adj1" fmla="val 17781"/>
            </a:avLst>
          </a:prstGeom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" name="Rectangle 3">
            <a:hlinkClick r:id="rId10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11" action="ppaction://hlinksldjump"/>
              </a:rPr>
              <a:t>€8,000</a:t>
            </a:r>
          </a:p>
        </p:txBody>
      </p:sp>
      <p:sp>
        <p:nvSpPr>
          <p:cNvPr id="48" name="Rectangle 47"/>
          <p:cNvSpPr/>
          <p:nvPr/>
        </p:nvSpPr>
        <p:spPr>
          <a:xfrm>
            <a:off x="4654362" y="4401429"/>
            <a:ext cx="421911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D:</a:t>
            </a:r>
          </a:p>
        </p:txBody>
      </p:sp>
      <p:sp>
        <p:nvSpPr>
          <p:cNvPr id="46" name="Rectangle 45"/>
          <p:cNvSpPr/>
          <p:nvPr/>
        </p:nvSpPr>
        <p:spPr>
          <a:xfrm>
            <a:off x="290944" y="2938275"/>
            <a:ext cx="8128636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400" dirty="0">
                <a:solidFill>
                  <a:schemeClr val="accent6"/>
                </a:solidFill>
              </a:rPr>
              <a:t>9. ¿</a:t>
            </a:r>
            <a:r>
              <a:rPr lang="en-GB" altLang="en-US" sz="2400" dirty="0" err="1">
                <a:solidFill>
                  <a:schemeClr val="accent6"/>
                </a:solidFill>
              </a:rPr>
              <a:t>Cómo</a:t>
            </a:r>
            <a:r>
              <a:rPr lang="en-GB" altLang="en-US" sz="2400" dirty="0">
                <a:solidFill>
                  <a:schemeClr val="accent6"/>
                </a:solidFill>
              </a:rPr>
              <a:t> se llama la </a:t>
            </a:r>
            <a:r>
              <a:rPr lang="en-GB" altLang="en-US" sz="2400" dirty="0" err="1">
                <a:solidFill>
                  <a:schemeClr val="accent6"/>
                </a:solidFill>
              </a:rPr>
              <a:t>reacción</a:t>
            </a:r>
            <a:r>
              <a:rPr lang="en-GB" altLang="en-US" sz="2400" dirty="0">
                <a:solidFill>
                  <a:schemeClr val="accent6"/>
                </a:solidFill>
              </a:rPr>
              <a:t> por la </a:t>
            </a:r>
            <a:r>
              <a:rPr lang="en-GB" altLang="en-US" sz="2400" dirty="0" err="1">
                <a:solidFill>
                  <a:schemeClr val="accent6"/>
                </a:solidFill>
              </a:rPr>
              <a:t>cual</a:t>
            </a:r>
            <a:r>
              <a:rPr lang="en-GB" altLang="en-US" sz="2400" dirty="0">
                <a:solidFill>
                  <a:schemeClr val="accent6"/>
                </a:solidFill>
              </a:rPr>
              <a:t> las </a:t>
            </a:r>
            <a:r>
              <a:rPr lang="en-GB" altLang="en-US" sz="2400" dirty="0" err="1">
                <a:solidFill>
                  <a:schemeClr val="accent6"/>
                </a:solidFill>
              </a:rPr>
              <a:t>estrellas</a:t>
            </a:r>
            <a:endParaRPr lang="en-GB" altLang="en-US" sz="2400" dirty="0">
              <a:solidFill>
                <a:schemeClr val="accent6"/>
              </a:solidFill>
            </a:endParaRPr>
          </a:p>
          <a:p>
            <a:pPr algn="ctr"/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producen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energía</a:t>
            </a:r>
            <a:r>
              <a:rPr lang="en-GB" altLang="en-US" sz="2400" dirty="0">
                <a:solidFill>
                  <a:schemeClr val="accent6"/>
                </a:solidFill>
              </a:rPr>
              <a:t>? </a:t>
            </a:r>
          </a:p>
        </p:txBody>
      </p:sp>
    </p:spTree>
    <p:extLst>
      <p:ext uri="{BB962C8B-B14F-4D97-AF65-F5344CB8AC3E}">
        <p14:creationId xmlns:p14="http://schemas.microsoft.com/office/powerpoint/2010/main" val="3773108490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71" name="Rounded Rectangle 1">
            <a:hlinkClick r:id="rId7" action="ppaction://hlinksldjump"/>
          </p:cNvPr>
          <p:cNvSpPr/>
          <p:nvPr/>
        </p:nvSpPr>
        <p:spPr>
          <a:xfrm>
            <a:off x="726678" y="4420497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err="1"/>
              <a:t>Combustión</a:t>
            </a:r>
            <a:r>
              <a:rPr lang="en-GB" dirty="0"/>
              <a:t> nuclear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4523099" y="3852223"/>
            <a:ext cx="3622985" cy="431169"/>
            <a:chOff x="4523099" y="3852223"/>
            <a:chExt cx="3622985" cy="431169"/>
          </a:xfrm>
        </p:grpSpPr>
        <p:sp>
          <p:nvSpPr>
            <p:cNvPr id="70" name="Rounded Rectangle 1">
              <a:hlinkClick r:id="rId7" action="ppaction://hlinksldjump"/>
            </p:cNvPr>
            <p:cNvSpPr/>
            <p:nvPr/>
          </p:nvSpPr>
          <p:spPr>
            <a:xfrm>
              <a:off x="4523099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err="1"/>
                <a:t>Fisión</a:t>
              </a:r>
              <a:r>
                <a:rPr lang="en-GB" dirty="0"/>
                <a:t> nuclear</a:t>
              </a:r>
            </a:p>
          </p:txBody>
        </p:sp>
        <p:sp>
          <p:nvSpPr>
            <p:cNvPr id="59" name="Rectangle 58"/>
            <p:cNvSpPr/>
            <p:nvPr/>
          </p:nvSpPr>
          <p:spPr>
            <a:xfrm>
              <a:off x="4663979" y="3859574"/>
              <a:ext cx="402675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B:</a:t>
              </a:r>
            </a:p>
          </p:txBody>
        </p:sp>
      </p:grpSp>
      <p:sp>
        <p:nvSpPr>
          <p:cNvPr id="56" name="Rectangle 55"/>
          <p:cNvSpPr/>
          <p:nvPr/>
        </p:nvSpPr>
        <p:spPr>
          <a:xfrm>
            <a:off x="861488" y="3848561"/>
            <a:ext cx="412293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A: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1262560" y="3830586"/>
            <a:ext cx="3092702" cy="46166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r>
              <a:rPr lang="en-GB" altLang="en-US" sz="2400" dirty="0">
                <a:solidFill>
                  <a:schemeClr val="accent6"/>
                </a:solidFill>
              </a:rPr>
              <a:t>Tango</a:t>
            </a:r>
            <a:endParaRPr lang="en-GB" altLang="en-US" sz="2800" dirty="0">
              <a:solidFill>
                <a:srgbClr val="FFFF00"/>
              </a:solidFill>
            </a:endParaRPr>
          </a:p>
        </p:txBody>
      </p:sp>
      <p:sp>
        <p:nvSpPr>
          <p:cNvPr id="147" name="Rectangle 146"/>
          <p:cNvSpPr/>
          <p:nvPr/>
        </p:nvSpPr>
        <p:spPr>
          <a:xfrm>
            <a:off x="4983894" y="4381089"/>
            <a:ext cx="2233824" cy="46166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r>
              <a:rPr lang="en-GB" altLang="en-US" sz="2400" dirty="0">
                <a:solidFill>
                  <a:schemeClr val="accent6"/>
                </a:solidFill>
              </a:rPr>
              <a:t>Samba</a:t>
            </a:r>
            <a:endParaRPr lang="en-GB" altLang="en-US" sz="2800" dirty="0">
              <a:solidFill>
                <a:schemeClr val="accent6"/>
              </a:solidFill>
            </a:endParaRPr>
          </a:p>
        </p:txBody>
      </p:sp>
      <p:sp>
        <p:nvSpPr>
          <p:cNvPr id="52" name="Rectangle 3">
            <a:hlinkClick r:id="rId8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9" action="ppaction://hlinksldjump"/>
              </a:rPr>
              <a:t>€16,000</a:t>
            </a:r>
          </a:p>
        </p:txBody>
      </p:sp>
      <p:pic>
        <p:nvPicPr>
          <p:cNvPr id="55" name="$2,000 Win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349459" y="220158"/>
            <a:ext cx="487363" cy="487363"/>
          </a:xfrm>
          <a:prstGeom prst="rect">
            <a:avLst/>
          </a:prstGeom>
        </p:spPr>
      </p:pic>
      <p:sp>
        <p:nvSpPr>
          <p:cNvPr id="47" name="Rounded Rectangle 1">
            <a:hlinkClick r:id="rId11" action="ppaction://hlinksldjump"/>
          </p:cNvPr>
          <p:cNvSpPr/>
          <p:nvPr/>
        </p:nvSpPr>
        <p:spPr>
          <a:xfrm>
            <a:off x="4523099" y="4413119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solidFill>
            <a:srgbClr val="00B050"/>
          </a:soli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err="1"/>
              <a:t>Fusión</a:t>
            </a:r>
            <a:r>
              <a:rPr lang="en-GB" dirty="0"/>
              <a:t> nuclear</a:t>
            </a:r>
          </a:p>
        </p:txBody>
      </p:sp>
      <p:sp>
        <p:nvSpPr>
          <p:cNvPr id="49" name="Rounded Rectangle 1">
            <a:hlinkClick r:id="rId7" action="ppaction://hlinksldjump"/>
          </p:cNvPr>
          <p:cNvSpPr/>
          <p:nvPr/>
        </p:nvSpPr>
        <p:spPr>
          <a:xfrm>
            <a:off x="726678" y="3851121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err="1"/>
              <a:t>Nucleolisis</a:t>
            </a:r>
            <a:endParaRPr lang="en-GB" dirty="0"/>
          </a:p>
        </p:txBody>
      </p:sp>
      <p:sp>
        <p:nvSpPr>
          <p:cNvPr id="51" name="Rectangle 50"/>
          <p:cNvSpPr/>
          <p:nvPr/>
        </p:nvSpPr>
        <p:spPr>
          <a:xfrm>
            <a:off x="867098" y="4411357"/>
            <a:ext cx="401072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C:</a:t>
            </a:r>
          </a:p>
        </p:txBody>
      </p:sp>
      <p:sp>
        <p:nvSpPr>
          <p:cNvPr id="90" name="Rectangle 89"/>
          <p:cNvSpPr/>
          <p:nvPr/>
        </p:nvSpPr>
        <p:spPr>
          <a:xfrm>
            <a:off x="861488" y="3848561"/>
            <a:ext cx="412293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A:</a:t>
            </a:r>
          </a:p>
        </p:txBody>
      </p:sp>
      <p:sp>
        <p:nvSpPr>
          <p:cNvPr id="58" name="Rectangle 57"/>
          <p:cNvSpPr/>
          <p:nvPr/>
        </p:nvSpPr>
        <p:spPr>
          <a:xfrm>
            <a:off x="4663979" y="4411357"/>
            <a:ext cx="421911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rgbClr val="FFFF00"/>
                </a:solidFill>
              </a:rPr>
              <a:t>D:</a:t>
            </a:r>
          </a:p>
        </p:txBody>
      </p:sp>
      <p:sp>
        <p:nvSpPr>
          <p:cNvPr id="48" name="Rectangle 47"/>
          <p:cNvSpPr/>
          <p:nvPr/>
        </p:nvSpPr>
        <p:spPr>
          <a:xfrm>
            <a:off x="726677" y="2955260"/>
            <a:ext cx="7751417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400" dirty="0">
                <a:solidFill>
                  <a:schemeClr val="accent6"/>
                </a:solidFill>
              </a:rPr>
              <a:t>9. ¿</a:t>
            </a:r>
            <a:r>
              <a:rPr lang="en-GB" altLang="en-US" sz="2400" dirty="0" err="1">
                <a:solidFill>
                  <a:schemeClr val="accent6"/>
                </a:solidFill>
              </a:rPr>
              <a:t>Cómo</a:t>
            </a:r>
            <a:r>
              <a:rPr lang="en-GB" altLang="en-US" sz="2400" dirty="0">
                <a:solidFill>
                  <a:schemeClr val="accent6"/>
                </a:solidFill>
              </a:rPr>
              <a:t> se llama la </a:t>
            </a:r>
            <a:r>
              <a:rPr lang="en-GB" altLang="en-US" sz="2400" dirty="0" err="1">
                <a:solidFill>
                  <a:schemeClr val="accent6"/>
                </a:solidFill>
              </a:rPr>
              <a:t>reacción</a:t>
            </a:r>
            <a:r>
              <a:rPr lang="en-GB" altLang="en-US" sz="2400" dirty="0">
                <a:solidFill>
                  <a:schemeClr val="accent6"/>
                </a:solidFill>
              </a:rPr>
              <a:t> por la </a:t>
            </a:r>
            <a:r>
              <a:rPr lang="en-GB" altLang="en-US" sz="2400" dirty="0" err="1">
                <a:solidFill>
                  <a:schemeClr val="accent6"/>
                </a:solidFill>
              </a:rPr>
              <a:t>cual</a:t>
            </a:r>
            <a:r>
              <a:rPr lang="en-GB" altLang="en-US" sz="2400" dirty="0">
                <a:solidFill>
                  <a:schemeClr val="accent6"/>
                </a:solidFill>
              </a:rPr>
              <a:t> las </a:t>
            </a:r>
            <a:r>
              <a:rPr lang="en-GB" altLang="en-US" sz="2400" dirty="0" err="1">
                <a:solidFill>
                  <a:schemeClr val="accent6"/>
                </a:solidFill>
              </a:rPr>
              <a:t>estrellas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producen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energía</a:t>
            </a:r>
            <a:r>
              <a:rPr lang="en-GB" altLang="en-US" sz="2400" dirty="0">
                <a:solidFill>
                  <a:schemeClr val="accent6"/>
                </a:solidFill>
              </a:rPr>
              <a:t>? </a:t>
            </a:r>
          </a:p>
        </p:txBody>
      </p:sp>
    </p:spTree>
    <p:extLst>
      <p:ext uri="{BB962C8B-B14F-4D97-AF65-F5344CB8AC3E}">
        <p14:creationId xmlns:p14="http://schemas.microsoft.com/office/powerpoint/2010/main" val="27166866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7794" fill="hold"/>
                                        <p:tgtEl>
                                          <p:spTgt spid="5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5"/>
                </p:tgtEl>
              </p:cMediaNode>
            </p:audio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grpSp>
        <p:nvGrpSpPr>
          <p:cNvPr id="6" name="Group 5"/>
          <p:cNvGrpSpPr/>
          <p:nvPr/>
        </p:nvGrpSpPr>
        <p:grpSpPr>
          <a:xfrm>
            <a:off x="732277" y="4401429"/>
            <a:ext cx="3622985" cy="441190"/>
            <a:chOff x="732277" y="4401429"/>
            <a:chExt cx="3622985" cy="441190"/>
          </a:xfrm>
        </p:grpSpPr>
        <p:sp>
          <p:nvSpPr>
            <p:cNvPr id="69" name="Rounded Rectangle 1">
              <a:hlinkClick r:id="rId7" action="ppaction://hlinksldjump"/>
            </p:cNvPr>
            <p:cNvSpPr/>
            <p:nvPr/>
          </p:nvSpPr>
          <p:spPr>
            <a:xfrm>
              <a:off x="732277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De </a:t>
              </a:r>
              <a:r>
                <a:rPr lang="en-GB" dirty="0" err="1"/>
                <a:t>materia</a:t>
              </a:r>
              <a:r>
                <a:rPr lang="en-GB" dirty="0"/>
                <a:t> y </a:t>
              </a:r>
              <a:r>
                <a:rPr lang="en-GB" dirty="0" err="1"/>
                <a:t>energía</a:t>
              </a:r>
              <a:endParaRPr lang="en-GB" dirty="0"/>
            </a:p>
          </p:txBody>
        </p:sp>
        <p:sp>
          <p:nvSpPr>
            <p:cNvPr id="57" name="Rectangle 56"/>
            <p:cNvSpPr/>
            <p:nvPr/>
          </p:nvSpPr>
          <p:spPr>
            <a:xfrm>
              <a:off x="861488" y="4401429"/>
              <a:ext cx="401072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C: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523099" y="4401429"/>
            <a:ext cx="3622985" cy="441190"/>
            <a:chOff x="4523099" y="4401429"/>
            <a:chExt cx="3622985" cy="441190"/>
          </a:xfrm>
        </p:grpSpPr>
        <p:sp>
          <p:nvSpPr>
            <p:cNvPr id="71" name="Rounded Rectangle 1">
              <a:hlinkClick r:id="rId8" action="ppaction://hlinksldjump"/>
            </p:cNvPr>
            <p:cNvSpPr/>
            <p:nvPr/>
          </p:nvSpPr>
          <p:spPr>
            <a:xfrm>
              <a:off x="4523099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De </a:t>
              </a:r>
              <a:r>
                <a:rPr lang="en-GB" dirty="0" err="1"/>
                <a:t>energía</a:t>
              </a:r>
              <a:endParaRPr lang="en-GB" dirty="0"/>
            </a:p>
          </p:txBody>
        </p:sp>
        <p:sp>
          <p:nvSpPr>
            <p:cNvPr id="58" name="Rectangle 57"/>
            <p:cNvSpPr/>
            <p:nvPr/>
          </p:nvSpPr>
          <p:spPr>
            <a:xfrm>
              <a:off x="4654362" y="4401429"/>
              <a:ext cx="421911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D:</a:t>
              </a: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523099" y="3852223"/>
            <a:ext cx="3622985" cy="431169"/>
            <a:chOff x="4523099" y="3852223"/>
            <a:chExt cx="3622985" cy="431169"/>
          </a:xfrm>
        </p:grpSpPr>
        <p:sp>
          <p:nvSpPr>
            <p:cNvPr id="70" name="Rounded Rectangle 1">
              <a:hlinkClick r:id="rId8" action="ppaction://hlinksldjump"/>
            </p:cNvPr>
            <p:cNvSpPr/>
            <p:nvPr/>
          </p:nvSpPr>
          <p:spPr>
            <a:xfrm>
              <a:off x="4523099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De </a:t>
              </a:r>
              <a:r>
                <a:rPr lang="en-GB" dirty="0" err="1"/>
                <a:t>materia</a:t>
              </a:r>
              <a:endParaRPr lang="en-GB" dirty="0"/>
            </a:p>
          </p:txBody>
        </p:sp>
        <p:sp>
          <p:nvSpPr>
            <p:cNvPr id="59" name="Rectangle 58"/>
            <p:cNvSpPr/>
            <p:nvPr/>
          </p:nvSpPr>
          <p:spPr>
            <a:xfrm>
              <a:off x="4663979" y="3859574"/>
              <a:ext cx="402675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B:</a:t>
              </a:r>
            </a:p>
          </p:txBody>
        </p:sp>
      </p:grpSp>
      <p:sp>
        <p:nvSpPr>
          <p:cNvPr id="3" name="Rectangle 2"/>
          <p:cNvSpPr/>
          <p:nvPr/>
        </p:nvSpPr>
        <p:spPr>
          <a:xfrm>
            <a:off x="376562" y="3091745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800" dirty="0">
                <a:solidFill>
                  <a:schemeClr val="accent6"/>
                </a:solidFill>
              </a:rPr>
              <a:t>10. ¿De </a:t>
            </a:r>
            <a:r>
              <a:rPr lang="en-GB" altLang="en-US" sz="2800" dirty="0" err="1">
                <a:solidFill>
                  <a:schemeClr val="accent6"/>
                </a:solidFill>
              </a:rPr>
              <a:t>qué</a:t>
            </a:r>
            <a:r>
              <a:rPr lang="en-GB" altLang="en-US" sz="2800" dirty="0">
                <a:solidFill>
                  <a:schemeClr val="accent6"/>
                </a:solidFill>
              </a:rPr>
              <a:t> </a:t>
            </a:r>
            <a:r>
              <a:rPr lang="en-GB" altLang="en-US" sz="2800" dirty="0" err="1">
                <a:solidFill>
                  <a:schemeClr val="accent6"/>
                </a:solidFill>
              </a:rPr>
              <a:t>está</a:t>
            </a:r>
            <a:r>
              <a:rPr lang="en-GB" altLang="en-US" sz="2800" dirty="0">
                <a:solidFill>
                  <a:schemeClr val="accent6"/>
                </a:solidFill>
              </a:rPr>
              <a:t> </a:t>
            </a:r>
            <a:r>
              <a:rPr lang="en-GB" altLang="en-US" sz="2800" dirty="0" err="1">
                <a:solidFill>
                  <a:schemeClr val="accent6"/>
                </a:solidFill>
              </a:rPr>
              <a:t>hecho</a:t>
            </a:r>
            <a:r>
              <a:rPr lang="en-GB" altLang="en-US" sz="2800" dirty="0">
                <a:solidFill>
                  <a:schemeClr val="accent6"/>
                </a:solidFill>
              </a:rPr>
              <a:t> </a:t>
            </a:r>
            <a:r>
              <a:rPr lang="en-GB" altLang="en-US" sz="2800" dirty="0" err="1">
                <a:solidFill>
                  <a:schemeClr val="accent6"/>
                </a:solidFill>
              </a:rPr>
              <a:t>el</a:t>
            </a:r>
            <a:r>
              <a:rPr lang="en-GB" altLang="en-US" sz="2800" dirty="0">
                <a:solidFill>
                  <a:schemeClr val="accent6"/>
                </a:solidFill>
              </a:rPr>
              <a:t> </a:t>
            </a:r>
            <a:r>
              <a:rPr lang="en-GB" altLang="en-US" sz="2800" dirty="0" err="1">
                <a:solidFill>
                  <a:schemeClr val="accent6"/>
                </a:solidFill>
              </a:rPr>
              <a:t>Universo</a:t>
            </a:r>
            <a:r>
              <a:rPr lang="en-GB" altLang="en-US" sz="2800" dirty="0">
                <a:solidFill>
                  <a:schemeClr val="accent6"/>
                </a:solidFill>
              </a:rPr>
              <a:t>? </a:t>
            </a:r>
          </a:p>
        </p:txBody>
      </p:sp>
      <p:grpSp>
        <p:nvGrpSpPr>
          <p:cNvPr id="7" name="Group 6"/>
          <p:cNvGrpSpPr/>
          <p:nvPr/>
        </p:nvGrpSpPr>
        <p:grpSpPr>
          <a:xfrm>
            <a:off x="732278" y="3848561"/>
            <a:ext cx="3622985" cy="434831"/>
            <a:chOff x="732278" y="3848561"/>
            <a:chExt cx="3622985" cy="434831"/>
          </a:xfrm>
        </p:grpSpPr>
        <p:sp>
          <p:nvSpPr>
            <p:cNvPr id="67" name="Rounded Rectangle 1">
              <a:hlinkClick r:id="rId8" action="ppaction://hlinksldjump"/>
            </p:cNvPr>
            <p:cNvSpPr/>
            <p:nvPr/>
          </p:nvSpPr>
          <p:spPr>
            <a:xfrm>
              <a:off x="732278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De </a:t>
              </a:r>
              <a:r>
                <a:rPr lang="en-GB" dirty="0" err="1"/>
                <a:t>estrellas</a:t>
              </a:r>
              <a:r>
                <a:rPr lang="en-GB" dirty="0"/>
                <a:t> y </a:t>
              </a:r>
              <a:r>
                <a:rPr lang="en-GB" dirty="0" err="1"/>
                <a:t>planetas</a:t>
              </a:r>
              <a:endParaRPr lang="en-GB" dirty="0"/>
            </a:p>
          </p:txBody>
        </p:sp>
        <p:sp>
          <p:nvSpPr>
            <p:cNvPr id="56" name="Rectangle 55"/>
            <p:cNvSpPr/>
            <p:nvPr/>
          </p:nvSpPr>
          <p:spPr>
            <a:xfrm>
              <a:off x="861488" y="3848561"/>
              <a:ext cx="412293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A:</a:t>
              </a: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2031464" y="318550"/>
            <a:ext cx="891590" cy="593766"/>
            <a:chOff x="2042662" y="200761"/>
            <a:chExt cx="891590" cy="593766"/>
          </a:xfrm>
        </p:grpSpPr>
        <p:sp>
          <p:nvSpPr>
            <p:cNvPr id="96" name="Oval 95">
              <a:hlinkClick r:id="rId9" action="ppaction://hlinksldjump"/>
            </p:cNvPr>
            <p:cNvSpPr/>
            <p:nvPr/>
          </p:nvSpPr>
          <p:spPr>
            <a:xfrm>
              <a:off x="2049138" y="200761"/>
              <a:ext cx="878638" cy="593766"/>
            </a:xfrm>
            <a:prstGeom prst="ellipse">
              <a:avLst/>
            </a:prstGeom>
            <a:gradFill>
              <a:gsLst>
                <a:gs pos="0">
                  <a:srgbClr val="120122"/>
                </a:gs>
                <a:gs pos="64000">
                  <a:srgbClr val="0C0669"/>
                </a:gs>
              </a:gsLst>
              <a:lin ang="16200000" scaled="1"/>
            </a:gradFill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7" name="Rectangle 96"/>
            <p:cNvSpPr/>
            <p:nvPr/>
          </p:nvSpPr>
          <p:spPr>
            <a:xfrm>
              <a:off x="2042662" y="266811"/>
              <a:ext cx="891590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400" b="1" dirty="0">
                  <a:solidFill>
                    <a:schemeClr val="bg1">
                      <a:lumMod val="95000"/>
                    </a:schemeClr>
                  </a:solidFill>
                </a:rPr>
                <a:t>50:50</a:t>
              </a:r>
              <a:endParaRPr lang="en-US" sz="3200" b="1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pic>
        <p:nvPicPr>
          <p:cNvPr id="99" name="$1,000,000 Let's Play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269368" y="220158"/>
            <a:ext cx="487363" cy="487363"/>
          </a:xfrm>
          <a:prstGeom prst="rect">
            <a:avLst/>
          </a:prstGeom>
        </p:spPr>
      </p:pic>
      <p:sp>
        <p:nvSpPr>
          <p:cNvPr id="52" name="Rectangle 3">
            <a:hlinkClick r:id="rId11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12" action="ppaction://hlinksldjump"/>
              </a:rPr>
              <a:t>€16,000</a:t>
            </a:r>
          </a:p>
        </p:txBody>
      </p:sp>
    </p:spTree>
    <p:extLst>
      <p:ext uri="{BB962C8B-B14F-4D97-AF65-F5344CB8AC3E}">
        <p14:creationId xmlns:p14="http://schemas.microsoft.com/office/powerpoint/2010/main" val="24577517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0302" fill="hold"/>
                                        <p:tgtEl>
                                          <p:spTgt spid="9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9"/>
                </p:tgtEl>
              </p:cMediaNode>
            </p:audio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9" name="Rounded Rectangle 1">
            <a:hlinkClick r:id="rId5" action="ppaction://hlinksldjump"/>
          </p:cNvPr>
          <p:cNvSpPr/>
          <p:nvPr/>
        </p:nvSpPr>
        <p:spPr>
          <a:xfrm>
            <a:off x="732277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De </a:t>
            </a:r>
            <a:r>
              <a:rPr lang="en-GB" dirty="0" err="1"/>
              <a:t>materia</a:t>
            </a:r>
            <a:r>
              <a:rPr lang="en-GB" dirty="0"/>
              <a:t> y </a:t>
            </a:r>
            <a:r>
              <a:rPr lang="en-GB" dirty="0" err="1"/>
              <a:t>energía</a:t>
            </a:r>
            <a:endParaRPr lang="en-GB" dirty="0"/>
          </a:p>
        </p:txBody>
      </p:sp>
      <p:sp>
        <p:nvSpPr>
          <p:cNvPr id="71" name="Rounded Rectangle 1">
            <a:hlinkClick r:id="rId6" action="ppaction://hlinksldjump"/>
          </p:cNvPr>
          <p:cNvSpPr/>
          <p:nvPr/>
        </p:nvSpPr>
        <p:spPr>
          <a:xfrm>
            <a:off x="4523098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70" name="Rounded Rectangle 1">
            <a:hlinkClick r:id="rId7" action="ppaction://hlinksldjump"/>
          </p:cNvPr>
          <p:cNvSpPr/>
          <p:nvPr/>
        </p:nvSpPr>
        <p:spPr>
          <a:xfrm>
            <a:off x="4523099" y="3852223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67" name="Rounded Rectangle 1">
            <a:hlinkClick r:id="rId7" action="ppaction://hlinksldjump"/>
          </p:cNvPr>
          <p:cNvSpPr/>
          <p:nvPr/>
        </p:nvSpPr>
        <p:spPr>
          <a:xfrm>
            <a:off x="732278" y="3852223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De </a:t>
            </a:r>
            <a:r>
              <a:rPr lang="en-GB" dirty="0" err="1"/>
              <a:t>estrellas</a:t>
            </a:r>
            <a:r>
              <a:rPr lang="en-GB" dirty="0"/>
              <a:t> y </a:t>
            </a:r>
            <a:r>
              <a:rPr lang="en-GB" dirty="0" err="1"/>
              <a:t>planetas</a:t>
            </a:r>
            <a:endParaRPr lang="en-GB" dirty="0"/>
          </a:p>
        </p:txBody>
      </p:sp>
      <p:grpSp>
        <p:nvGrpSpPr>
          <p:cNvPr id="61" name="Group 60"/>
          <p:cNvGrpSpPr/>
          <p:nvPr/>
        </p:nvGrpSpPr>
        <p:grpSpPr>
          <a:xfrm>
            <a:off x="2031464" y="318550"/>
            <a:ext cx="891590" cy="593766"/>
            <a:chOff x="2042662" y="200761"/>
            <a:chExt cx="891590" cy="593766"/>
          </a:xfrm>
        </p:grpSpPr>
        <p:sp>
          <p:nvSpPr>
            <p:cNvPr id="96" name="Oval 95">
              <a:hlinkClick r:id="rId8" action="ppaction://hlinksldjump"/>
            </p:cNvPr>
            <p:cNvSpPr/>
            <p:nvPr/>
          </p:nvSpPr>
          <p:spPr>
            <a:xfrm>
              <a:off x="2049138" y="200761"/>
              <a:ext cx="878638" cy="593766"/>
            </a:xfrm>
            <a:prstGeom prst="ellipse">
              <a:avLst/>
            </a:prstGeom>
            <a:gradFill>
              <a:gsLst>
                <a:gs pos="0">
                  <a:srgbClr val="120122"/>
                </a:gs>
                <a:gs pos="64000">
                  <a:srgbClr val="0C0669"/>
                </a:gs>
              </a:gsLst>
              <a:lin ang="16200000" scaled="1"/>
            </a:gradFill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7" name="Rectangle 96"/>
            <p:cNvSpPr/>
            <p:nvPr/>
          </p:nvSpPr>
          <p:spPr>
            <a:xfrm>
              <a:off x="2042662" y="266811"/>
              <a:ext cx="891590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400" b="1" dirty="0">
                  <a:solidFill>
                    <a:schemeClr val="bg1">
                      <a:lumMod val="95000"/>
                    </a:schemeClr>
                  </a:solidFill>
                </a:rPr>
                <a:t>50:50</a:t>
              </a:r>
              <a:endParaRPr lang="en-US" sz="3200" b="1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sp>
        <p:nvSpPr>
          <p:cNvPr id="53" name="Multiply 52"/>
          <p:cNvSpPr/>
          <p:nvPr/>
        </p:nvSpPr>
        <p:spPr>
          <a:xfrm>
            <a:off x="2021304" y="97272"/>
            <a:ext cx="885114" cy="1016000"/>
          </a:xfrm>
          <a:prstGeom prst="mathMultiply">
            <a:avLst>
              <a:gd name="adj1" fmla="val 17781"/>
            </a:avLst>
          </a:prstGeom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" name="Rectangle 3">
            <a:hlinkClick r:id="rId9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10" action="ppaction://hlinksldjump"/>
              </a:rPr>
              <a:t>€16,000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861488" y="4401429"/>
            <a:ext cx="401072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C: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61488" y="3848561"/>
            <a:ext cx="412293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A:</a:t>
            </a:r>
          </a:p>
        </p:txBody>
      </p:sp>
      <p:sp>
        <p:nvSpPr>
          <p:cNvPr id="43" name="Rectangle 42"/>
          <p:cNvSpPr/>
          <p:nvPr/>
        </p:nvSpPr>
        <p:spPr>
          <a:xfrm>
            <a:off x="376562" y="3075505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800" dirty="0">
                <a:solidFill>
                  <a:schemeClr val="accent6"/>
                </a:solidFill>
              </a:rPr>
              <a:t>10. ¿De </a:t>
            </a:r>
            <a:r>
              <a:rPr lang="en-GB" altLang="en-US" sz="2800" dirty="0" err="1">
                <a:solidFill>
                  <a:schemeClr val="accent6"/>
                </a:solidFill>
              </a:rPr>
              <a:t>qué</a:t>
            </a:r>
            <a:r>
              <a:rPr lang="en-GB" altLang="en-US" sz="2800" dirty="0">
                <a:solidFill>
                  <a:schemeClr val="accent6"/>
                </a:solidFill>
              </a:rPr>
              <a:t> </a:t>
            </a:r>
            <a:r>
              <a:rPr lang="en-GB" altLang="en-US" sz="2800" dirty="0" err="1">
                <a:solidFill>
                  <a:schemeClr val="accent6"/>
                </a:solidFill>
              </a:rPr>
              <a:t>está</a:t>
            </a:r>
            <a:r>
              <a:rPr lang="en-GB" altLang="en-US" sz="2800" dirty="0">
                <a:solidFill>
                  <a:schemeClr val="accent6"/>
                </a:solidFill>
              </a:rPr>
              <a:t> </a:t>
            </a:r>
            <a:r>
              <a:rPr lang="en-GB" altLang="en-US" sz="2800" dirty="0" err="1">
                <a:solidFill>
                  <a:schemeClr val="accent6"/>
                </a:solidFill>
              </a:rPr>
              <a:t>hecho</a:t>
            </a:r>
            <a:r>
              <a:rPr lang="en-GB" altLang="en-US" sz="2800" dirty="0">
                <a:solidFill>
                  <a:schemeClr val="accent6"/>
                </a:solidFill>
              </a:rPr>
              <a:t> </a:t>
            </a:r>
            <a:r>
              <a:rPr lang="en-GB" altLang="en-US" sz="2800" dirty="0" err="1">
                <a:solidFill>
                  <a:schemeClr val="accent6"/>
                </a:solidFill>
              </a:rPr>
              <a:t>el</a:t>
            </a:r>
            <a:r>
              <a:rPr lang="en-GB" altLang="en-US" sz="2800" dirty="0">
                <a:solidFill>
                  <a:schemeClr val="accent6"/>
                </a:solidFill>
              </a:rPr>
              <a:t> </a:t>
            </a:r>
            <a:r>
              <a:rPr lang="en-GB" altLang="en-US" sz="2800" dirty="0" err="1">
                <a:solidFill>
                  <a:schemeClr val="accent6"/>
                </a:solidFill>
              </a:rPr>
              <a:t>Universo</a:t>
            </a:r>
            <a:r>
              <a:rPr lang="en-GB" altLang="en-US" sz="2800" dirty="0">
                <a:solidFill>
                  <a:schemeClr val="accent6"/>
                </a:solidFill>
              </a:rPr>
              <a:t>? </a:t>
            </a:r>
          </a:p>
        </p:txBody>
      </p:sp>
    </p:spTree>
    <p:extLst>
      <p:ext uri="{BB962C8B-B14F-4D97-AF65-F5344CB8AC3E}">
        <p14:creationId xmlns:p14="http://schemas.microsoft.com/office/powerpoint/2010/main" val="3550919557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71" name="Rounded Rectangle 1">
            <a:hlinkClick r:id="rId7" action="ppaction://hlinksldjump"/>
          </p:cNvPr>
          <p:cNvSpPr/>
          <p:nvPr/>
        </p:nvSpPr>
        <p:spPr>
          <a:xfrm>
            <a:off x="726678" y="4420497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grpSp>
        <p:nvGrpSpPr>
          <p:cNvPr id="4" name="Group 3"/>
          <p:cNvGrpSpPr/>
          <p:nvPr/>
        </p:nvGrpSpPr>
        <p:grpSpPr>
          <a:xfrm>
            <a:off x="4523099" y="3852223"/>
            <a:ext cx="3622985" cy="431169"/>
            <a:chOff x="4523099" y="3852223"/>
            <a:chExt cx="3622985" cy="431169"/>
          </a:xfrm>
        </p:grpSpPr>
        <p:sp>
          <p:nvSpPr>
            <p:cNvPr id="70" name="Rounded Rectangle 1">
              <a:hlinkClick r:id="rId7" action="ppaction://hlinksldjump"/>
            </p:cNvPr>
            <p:cNvSpPr/>
            <p:nvPr/>
          </p:nvSpPr>
          <p:spPr>
            <a:xfrm>
              <a:off x="4523099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De </a:t>
              </a:r>
              <a:r>
                <a:rPr lang="en-GB" dirty="0" err="1"/>
                <a:t>materia</a:t>
              </a:r>
              <a:endParaRPr lang="en-GB" dirty="0"/>
            </a:p>
          </p:txBody>
        </p:sp>
        <p:sp>
          <p:nvSpPr>
            <p:cNvPr id="59" name="Rectangle 58"/>
            <p:cNvSpPr/>
            <p:nvPr/>
          </p:nvSpPr>
          <p:spPr>
            <a:xfrm>
              <a:off x="4663979" y="3859574"/>
              <a:ext cx="402675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B:</a:t>
              </a:r>
            </a:p>
          </p:txBody>
        </p:sp>
      </p:grpSp>
      <p:sp>
        <p:nvSpPr>
          <p:cNvPr id="56" name="Rectangle 55"/>
          <p:cNvSpPr/>
          <p:nvPr/>
        </p:nvSpPr>
        <p:spPr>
          <a:xfrm>
            <a:off x="861488" y="3848561"/>
            <a:ext cx="412293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A: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1262560" y="3830586"/>
            <a:ext cx="3092702" cy="46166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r>
              <a:rPr lang="en-GB" altLang="en-US" sz="2400" dirty="0">
                <a:solidFill>
                  <a:schemeClr val="accent6"/>
                </a:solidFill>
              </a:rPr>
              <a:t>Tango</a:t>
            </a:r>
            <a:endParaRPr lang="en-GB" altLang="en-US" sz="2800" dirty="0">
              <a:solidFill>
                <a:srgbClr val="FFFF00"/>
              </a:solidFill>
            </a:endParaRPr>
          </a:p>
        </p:txBody>
      </p:sp>
      <p:sp>
        <p:nvSpPr>
          <p:cNvPr id="52" name="Rectangle 3">
            <a:hlinkClick r:id="rId8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9" action="ppaction://hlinksldjump"/>
              </a:rPr>
              <a:t>€32,000</a:t>
            </a:r>
          </a:p>
        </p:txBody>
      </p:sp>
      <p:pic>
        <p:nvPicPr>
          <p:cNvPr id="55" name="$2,000 Win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349459" y="220158"/>
            <a:ext cx="487363" cy="487363"/>
          </a:xfrm>
          <a:prstGeom prst="rect">
            <a:avLst/>
          </a:prstGeom>
        </p:spPr>
      </p:pic>
      <p:sp>
        <p:nvSpPr>
          <p:cNvPr id="49" name="Rounded Rectangle 1">
            <a:hlinkClick r:id="rId7" action="ppaction://hlinksldjump"/>
          </p:cNvPr>
          <p:cNvSpPr/>
          <p:nvPr/>
        </p:nvSpPr>
        <p:spPr>
          <a:xfrm>
            <a:off x="726678" y="3851121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De </a:t>
            </a:r>
            <a:r>
              <a:rPr lang="en-GB" dirty="0" err="1"/>
              <a:t>estrellas</a:t>
            </a:r>
            <a:r>
              <a:rPr lang="en-GB" dirty="0"/>
              <a:t> y </a:t>
            </a:r>
            <a:r>
              <a:rPr lang="en-GB" dirty="0" err="1"/>
              <a:t>planetas</a:t>
            </a:r>
            <a:endParaRPr lang="en-GB" dirty="0"/>
          </a:p>
        </p:txBody>
      </p:sp>
      <p:sp>
        <p:nvSpPr>
          <p:cNvPr id="48" name="Rounded Rectangle 1">
            <a:hlinkClick r:id="rId8" action="ppaction://hlinksldjump"/>
          </p:cNvPr>
          <p:cNvSpPr/>
          <p:nvPr/>
        </p:nvSpPr>
        <p:spPr>
          <a:xfrm>
            <a:off x="729155" y="4405677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solidFill>
            <a:srgbClr val="00B050"/>
          </a:soli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De </a:t>
            </a:r>
            <a:r>
              <a:rPr lang="en-GB" dirty="0" err="1"/>
              <a:t>materia</a:t>
            </a:r>
            <a:r>
              <a:rPr lang="en-GB" dirty="0"/>
              <a:t> y </a:t>
            </a:r>
            <a:r>
              <a:rPr lang="en-GB" dirty="0" err="1"/>
              <a:t>energía</a:t>
            </a:r>
            <a:endParaRPr lang="en-GB" dirty="0"/>
          </a:p>
        </p:txBody>
      </p:sp>
      <p:sp>
        <p:nvSpPr>
          <p:cNvPr id="51" name="Rectangle 50"/>
          <p:cNvSpPr/>
          <p:nvPr/>
        </p:nvSpPr>
        <p:spPr>
          <a:xfrm>
            <a:off x="867098" y="4411357"/>
            <a:ext cx="401072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rgbClr val="FFFF00"/>
                </a:solidFill>
              </a:rPr>
              <a:t>C:</a:t>
            </a:r>
          </a:p>
        </p:txBody>
      </p:sp>
      <p:sp>
        <p:nvSpPr>
          <p:cNvPr id="90" name="Rectangle 89"/>
          <p:cNvSpPr/>
          <p:nvPr/>
        </p:nvSpPr>
        <p:spPr>
          <a:xfrm>
            <a:off x="861488" y="3848561"/>
            <a:ext cx="412293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A:</a:t>
            </a:r>
          </a:p>
        </p:txBody>
      </p:sp>
      <p:sp>
        <p:nvSpPr>
          <p:cNvPr id="54" name="Rounded Rectangle 1">
            <a:hlinkClick r:id="rId11" action="ppaction://hlinksldjump"/>
          </p:cNvPr>
          <p:cNvSpPr/>
          <p:nvPr/>
        </p:nvSpPr>
        <p:spPr>
          <a:xfrm>
            <a:off x="4523098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De </a:t>
            </a:r>
            <a:r>
              <a:rPr lang="en-GB" dirty="0" err="1"/>
              <a:t>energía</a:t>
            </a:r>
            <a:endParaRPr lang="en-GB" dirty="0"/>
          </a:p>
        </p:txBody>
      </p:sp>
      <p:sp>
        <p:nvSpPr>
          <p:cNvPr id="67" name="Rectangle 66"/>
          <p:cNvSpPr/>
          <p:nvPr/>
        </p:nvSpPr>
        <p:spPr>
          <a:xfrm>
            <a:off x="4654362" y="4401429"/>
            <a:ext cx="421911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D:</a:t>
            </a:r>
          </a:p>
        </p:txBody>
      </p:sp>
      <p:sp>
        <p:nvSpPr>
          <p:cNvPr id="50" name="Rectangle 49"/>
          <p:cNvSpPr/>
          <p:nvPr/>
        </p:nvSpPr>
        <p:spPr>
          <a:xfrm>
            <a:off x="376562" y="3065432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800" dirty="0">
                <a:solidFill>
                  <a:schemeClr val="accent6"/>
                </a:solidFill>
              </a:rPr>
              <a:t>10. ¿De </a:t>
            </a:r>
            <a:r>
              <a:rPr lang="en-GB" altLang="en-US" sz="2800" dirty="0" err="1">
                <a:solidFill>
                  <a:schemeClr val="accent6"/>
                </a:solidFill>
              </a:rPr>
              <a:t>qué</a:t>
            </a:r>
            <a:r>
              <a:rPr lang="en-GB" altLang="en-US" sz="2800" dirty="0">
                <a:solidFill>
                  <a:schemeClr val="accent6"/>
                </a:solidFill>
              </a:rPr>
              <a:t> </a:t>
            </a:r>
            <a:r>
              <a:rPr lang="en-GB" altLang="en-US" sz="2800" dirty="0" err="1">
                <a:solidFill>
                  <a:schemeClr val="accent6"/>
                </a:solidFill>
              </a:rPr>
              <a:t>está</a:t>
            </a:r>
            <a:r>
              <a:rPr lang="en-GB" altLang="en-US" sz="2800" dirty="0">
                <a:solidFill>
                  <a:schemeClr val="accent6"/>
                </a:solidFill>
              </a:rPr>
              <a:t> </a:t>
            </a:r>
            <a:r>
              <a:rPr lang="en-GB" altLang="en-US" sz="2800" dirty="0" err="1">
                <a:solidFill>
                  <a:schemeClr val="accent6"/>
                </a:solidFill>
              </a:rPr>
              <a:t>hecho</a:t>
            </a:r>
            <a:r>
              <a:rPr lang="en-GB" altLang="en-US" sz="2800" dirty="0">
                <a:solidFill>
                  <a:schemeClr val="accent6"/>
                </a:solidFill>
              </a:rPr>
              <a:t> </a:t>
            </a:r>
            <a:r>
              <a:rPr lang="en-GB" altLang="en-US" sz="2800" dirty="0" err="1">
                <a:solidFill>
                  <a:schemeClr val="accent6"/>
                </a:solidFill>
              </a:rPr>
              <a:t>el</a:t>
            </a:r>
            <a:r>
              <a:rPr lang="en-GB" altLang="en-US" sz="2800" dirty="0">
                <a:solidFill>
                  <a:schemeClr val="accent6"/>
                </a:solidFill>
              </a:rPr>
              <a:t> </a:t>
            </a:r>
            <a:r>
              <a:rPr lang="en-GB" altLang="en-US" sz="2800" dirty="0" err="1">
                <a:solidFill>
                  <a:schemeClr val="accent6"/>
                </a:solidFill>
              </a:rPr>
              <a:t>Universo</a:t>
            </a:r>
            <a:r>
              <a:rPr lang="en-GB" altLang="en-US" sz="2800" dirty="0">
                <a:solidFill>
                  <a:schemeClr val="accent6"/>
                </a:solidFill>
              </a:rPr>
              <a:t>? </a:t>
            </a:r>
          </a:p>
        </p:txBody>
      </p:sp>
    </p:spTree>
    <p:extLst>
      <p:ext uri="{BB962C8B-B14F-4D97-AF65-F5344CB8AC3E}">
        <p14:creationId xmlns:p14="http://schemas.microsoft.com/office/powerpoint/2010/main" val="33747468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7794" fill="hold"/>
                                        <p:tgtEl>
                                          <p:spTgt spid="5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5"/>
                </p:tgtEl>
              </p:cMediaNode>
            </p:audio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grpSp>
        <p:nvGrpSpPr>
          <p:cNvPr id="6" name="Group 5"/>
          <p:cNvGrpSpPr/>
          <p:nvPr/>
        </p:nvGrpSpPr>
        <p:grpSpPr>
          <a:xfrm>
            <a:off x="732278" y="4385554"/>
            <a:ext cx="3622985" cy="431373"/>
            <a:chOff x="732277" y="4401429"/>
            <a:chExt cx="3622985" cy="431373"/>
          </a:xfrm>
        </p:grpSpPr>
        <p:sp>
          <p:nvSpPr>
            <p:cNvPr id="69" name="Rounded Rectangle 1">
              <a:hlinkClick r:id="rId7" action="ppaction://hlinksldjump"/>
            </p:cNvPr>
            <p:cNvSpPr/>
            <p:nvPr/>
          </p:nvSpPr>
          <p:spPr>
            <a:xfrm>
              <a:off x="732277" y="440163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dirty="0"/>
            </a:p>
            <a:p>
              <a:pPr algn="ctr"/>
              <a:r>
                <a:rPr lang="en-GB" sz="1400" dirty="0" err="1"/>
                <a:t>Distancia</a:t>
              </a:r>
              <a:r>
                <a:rPr lang="en-GB" sz="1400" dirty="0"/>
                <a:t> a la que se </a:t>
              </a:r>
              <a:r>
                <a:rPr lang="en-GB" sz="1400" dirty="0" err="1"/>
                <a:t>puede</a:t>
              </a:r>
              <a:r>
                <a:rPr lang="en-GB" sz="1400" dirty="0"/>
                <a:t> </a:t>
              </a:r>
              <a:r>
                <a:rPr lang="en-GB" sz="1400" dirty="0" err="1"/>
                <a:t>ver</a:t>
              </a:r>
              <a:r>
                <a:rPr lang="en-GB" sz="1400" dirty="0"/>
                <a:t> la luz</a:t>
              </a:r>
            </a:p>
            <a:p>
              <a:pPr algn="ctr"/>
              <a:r>
                <a:rPr lang="en-GB" sz="1400" dirty="0"/>
                <a:t> de una </a:t>
              </a:r>
              <a:r>
                <a:rPr lang="en-GB" sz="1400" dirty="0" err="1"/>
                <a:t>estrella</a:t>
              </a:r>
              <a:endParaRPr lang="en-GB" sz="1400" dirty="0"/>
            </a:p>
            <a:p>
              <a:pPr algn="ctr"/>
              <a:endParaRPr lang="en-GB" dirty="0"/>
            </a:p>
          </p:txBody>
        </p:sp>
        <p:sp>
          <p:nvSpPr>
            <p:cNvPr id="57" name="Rectangle 56"/>
            <p:cNvSpPr/>
            <p:nvPr/>
          </p:nvSpPr>
          <p:spPr>
            <a:xfrm>
              <a:off x="861488" y="4401429"/>
              <a:ext cx="401072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C: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523098" y="4401429"/>
            <a:ext cx="3622985" cy="441190"/>
            <a:chOff x="4523098" y="4401429"/>
            <a:chExt cx="3622985" cy="441190"/>
          </a:xfrm>
        </p:grpSpPr>
        <p:sp>
          <p:nvSpPr>
            <p:cNvPr id="71" name="Rounded Rectangle 1">
              <a:hlinkClick r:id="rId8" action="ppaction://hlinksldjump"/>
            </p:cNvPr>
            <p:cNvSpPr/>
            <p:nvPr/>
          </p:nvSpPr>
          <p:spPr>
            <a:xfrm>
              <a:off x="4523098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dirty="0"/>
            </a:p>
            <a:p>
              <a:pPr algn="ctr"/>
              <a:r>
                <a:rPr lang="en-GB" sz="1400" dirty="0" err="1"/>
                <a:t>Distancia</a:t>
              </a:r>
              <a:r>
                <a:rPr lang="en-GB" sz="1400" dirty="0"/>
                <a:t> que </a:t>
              </a:r>
              <a:r>
                <a:rPr lang="en-GB" sz="1400" dirty="0" err="1"/>
                <a:t>recorre</a:t>
              </a:r>
              <a:r>
                <a:rPr lang="en-GB" sz="1400" dirty="0"/>
                <a:t> la luz </a:t>
              </a:r>
              <a:r>
                <a:rPr lang="en-GB" sz="1400" dirty="0" err="1"/>
                <a:t>en</a:t>
              </a:r>
              <a:r>
                <a:rPr lang="en-GB" sz="1400" dirty="0"/>
                <a:t> un </a:t>
              </a:r>
            </a:p>
            <a:p>
              <a:pPr algn="ctr"/>
              <a:r>
                <a:rPr lang="en-GB" sz="1400" dirty="0" err="1"/>
                <a:t>año</a:t>
              </a:r>
              <a:r>
                <a:rPr lang="en-GB" sz="1400" dirty="0"/>
                <a:t> </a:t>
              </a:r>
              <a:r>
                <a:rPr lang="en-GB" sz="1400" dirty="0" err="1"/>
                <a:t>viajando</a:t>
              </a:r>
              <a:r>
                <a:rPr lang="en-GB" sz="1400" dirty="0"/>
                <a:t> a 300000 km/s</a:t>
              </a:r>
            </a:p>
            <a:p>
              <a:pPr algn="ctr"/>
              <a:endParaRPr lang="en-GB" dirty="0"/>
            </a:p>
          </p:txBody>
        </p:sp>
        <p:sp>
          <p:nvSpPr>
            <p:cNvPr id="58" name="Rectangle 57"/>
            <p:cNvSpPr/>
            <p:nvPr/>
          </p:nvSpPr>
          <p:spPr>
            <a:xfrm>
              <a:off x="4654362" y="4401429"/>
              <a:ext cx="421911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D:</a:t>
              </a: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523099" y="3852223"/>
            <a:ext cx="3622985" cy="431169"/>
            <a:chOff x="4523099" y="3852223"/>
            <a:chExt cx="3622985" cy="431169"/>
          </a:xfrm>
        </p:grpSpPr>
        <p:sp>
          <p:nvSpPr>
            <p:cNvPr id="70" name="Rounded Rectangle 1">
              <a:hlinkClick r:id="rId7" action="ppaction://hlinksldjump"/>
            </p:cNvPr>
            <p:cNvSpPr/>
            <p:nvPr/>
          </p:nvSpPr>
          <p:spPr>
            <a:xfrm>
              <a:off x="4523099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400" dirty="0"/>
            </a:p>
            <a:p>
              <a:pPr algn="ctr"/>
              <a:r>
                <a:rPr lang="en-GB" sz="1400" dirty="0"/>
                <a:t>     </a:t>
              </a:r>
              <a:r>
                <a:rPr lang="en-GB" sz="1400" dirty="0" err="1"/>
                <a:t>Distancia</a:t>
              </a:r>
              <a:r>
                <a:rPr lang="en-GB" sz="1400" dirty="0"/>
                <a:t> </a:t>
              </a:r>
              <a:r>
                <a:rPr lang="en-GB" sz="1400" dirty="0" err="1"/>
                <a:t>iluminada</a:t>
              </a:r>
              <a:r>
                <a:rPr lang="en-GB" sz="1400" dirty="0"/>
                <a:t> por la luz </a:t>
              </a:r>
              <a:r>
                <a:rPr lang="en-GB" sz="1400" dirty="0" err="1"/>
                <a:t>en</a:t>
              </a:r>
              <a:r>
                <a:rPr lang="en-GB" sz="1400" dirty="0"/>
                <a:t> un </a:t>
              </a:r>
              <a:r>
                <a:rPr lang="en-GB" sz="1400" dirty="0" err="1"/>
                <a:t>año</a:t>
              </a:r>
              <a:endParaRPr lang="en-GB" sz="1400" dirty="0"/>
            </a:p>
            <a:p>
              <a:pPr algn="ctr"/>
              <a:endParaRPr lang="en-GB" dirty="0"/>
            </a:p>
          </p:txBody>
        </p:sp>
        <p:sp>
          <p:nvSpPr>
            <p:cNvPr id="59" name="Rectangle 58"/>
            <p:cNvSpPr/>
            <p:nvPr/>
          </p:nvSpPr>
          <p:spPr>
            <a:xfrm>
              <a:off x="4663979" y="3859574"/>
              <a:ext cx="402675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B:</a:t>
              </a: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732278" y="3848561"/>
            <a:ext cx="3622985" cy="434831"/>
            <a:chOff x="732278" y="3848561"/>
            <a:chExt cx="3622985" cy="434831"/>
          </a:xfrm>
        </p:grpSpPr>
        <p:sp>
          <p:nvSpPr>
            <p:cNvPr id="67" name="Rounded Rectangle 1">
              <a:hlinkClick r:id="rId7" action="ppaction://hlinksldjump"/>
            </p:cNvPr>
            <p:cNvSpPr/>
            <p:nvPr/>
          </p:nvSpPr>
          <p:spPr>
            <a:xfrm>
              <a:off x="732278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err="1"/>
                <a:t>Distancia</a:t>
              </a:r>
              <a:r>
                <a:rPr lang="en-GB" dirty="0"/>
                <a:t> al Sol</a:t>
              </a:r>
            </a:p>
          </p:txBody>
        </p:sp>
        <p:sp>
          <p:nvSpPr>
            <p:cNvPr id="56" name="Rectangle 55"/>
            <p:cNvSpPr/>
            <p:nvPr/>
          </p:nvSpPr>
          <p:spPr>
            <a:xfrm>
              <a:off x="861488" y="3848561"/>
              <a:ext cx="412293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A:</a:t>
              </a: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2031464" y="318550"/>
            <a:ext cx="891590" cy="593766"/>
            <a:chOff x="2042662" y="200761"/>
            <a:chExt cx="891590" cy="593766"/>
          </a:xfrm>
        </p:grpSpPr>
        <p:sp>
          <p:nvSpPr>
            <p:cNvPr id="96" name="Oval 95">
              <a:hlinkClick r:id="rId9" action="ppaction://hlinksldjump"/>
            </p:cNvPr>
            <p:cNvSpPr/>
            <p:nvPr/>
          </p:nvSpPr>
          <p:spPr>
            <a:xfrm>
              <a:off x="2049138" y="200761"/>
              <a:ext cx="878638" cy="593766"/>
            </a:xfrm>
            <a:prstGeom prst="ellipse">
              <a:avLst/>
            </a:prstGeom>
            <a:gradFill>
              <a:gsLst>
                <a:gs pos="0">
                  <a:srgbClr val="120122"/>
                </a:gs>
                <a:gs pos="64000">
                  <a:srgbClr val="0C0669"/>
                </a:gs>
              </a:gsLst>
              <a:lin ang="16200000" scaled="1"/>
            </a:gradFill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7" name="Rectangle 96"/>
            <p:cNvSpPr/>
            <p:nvPr/>
          </p:nvSpPr>
          <p:spPr>
            <a:xfrm>
              <a:off x="2042662" y="266811"/>
              <a:ext cx="891590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400" b="1" dirty="0">
                  <a:solidFill>
                    <a:schemeClr val="bg1">
                      <a:lumMod val="95000"/>
                    </a:schemeClr>
                  </a:solidFill>
                </a:rPr>
                <a:t>50:50</a:t>
              </a:r>
              <a:endParaRPr lang="en-US" sz="3200" b="1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pic>
        <p:nvPicPr>
          <p:cNvPr id="99" name="$1,000,000 Let's Play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269368" y="220158"/>
            <a:ext cx="487363" cy="487363"/>
          </a:xfrm>
          <a:prstGeom prst="rect">
            <a:avLst/>
          </a:prstGeom>
        </p:spPr>
      </p:pic>
      <p:sp>
        <p:nvSpPr>
          <p:cNvPr id="51" name="Rectangle 3">
            <a:hlinkClick r:id="rId11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12" action="ppaction://hlinksldjump"/>
              </a:rPr>
              <a:t>€32,000</a:t>
            </a:r>
          </a:p>
        </p:txBody>
      </p:sp>
      <p:sp>
        <p:nvSpPr>
          <p:cNvPr id="52" name="Rectangle 51"/>
          <p:cNvSpPr/>
          <p:nvPr/>
        </p:nvSpPr>
        <p:spPr>
          <a:xfrm>
            <a:off x="352222" y="3098332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800" dirty="0">
                <a:solidFill>
                  <a:schemeClr val="accent6"/>
                </a:solidFill>
              </a:rPr>
              <a:t>11. ¿</a:t>
            </a:r>
            <a:r>
              <a:rPr lang="en-GB" altLang="en-US" sz="2800" dirty="0" err="1">
                <a:solidFill>
                  <a:schemeClr val="accent6"/>
                </a:solidFill>
              </a:rPr>
              <a:t>Qué</a:t>
            </a:r>
            <a:r>
              <a:rPr lang="en-GB" altLang="en-US" sz="2800" dirty="0">
                <a:solidFill>
                  <a:schemeClr val="accent6"/>
                </a:solidFill>
              </a:rPr>
              <a:t> es un </a:t>
            </a:r>
            <a:r>
              <a:rPr lang="en-GB" altLang="en-US" sz="2800" dirty="0" err="1">
                <a:solidFill>
                  <a:schemeClr val="accent6"/>
                </a:solidFill>
              </a:rPr>
              <a:t>año</a:t>
            </a:r>
            <a:r>
              <a:rPr lang="en-GB" altLang="en-US" sz="2800" dirty="0">
                <a:solidFill>
                  <a:schemeClr val="accent6"/>
                </a:solidFill>
              </a:rPr>
              <a:t> luz? </a:t>
            </a:r>
          </a:p>
        </p:txBody>
      </p:sp>
    </p:spTree>
    <p:extLst>
      <p:ext uri="{BB962C8B-B14F-4D97-AF65-F5344CB8AC3E}">
        <p14:creationId xmlns:p14="http://schemas.microsoft.com/office/powerpoint/2010/main" val="35854075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0266" fill="hold"/>
                                        <p:tgtEl>
                                          <p:spTgt spid="9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9"/>
                </p:tgtEl>
              </p:cMediaNode>
            </p:audio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9" name="Rounded Rectangle 1">
            <a:hlinkClick r:id="rId5" action="ppaction://hlinksldjump"/>
          </p:cNvPr>
          <p:cNvSpPr/>
          <p:nvPr/>
        </p:nvSpPr>
        <p:spPr>
          <a:xfrm>
            <a:off x="732277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71" name="Rounded Rectangle 1">
            <a:hlinkClick r:id="rId6" action="ppaction://hlinksldjump"/>
          </p:cNvPr>
          <p:cNvSpPr/>
          <p:nvPr/>
        </p:nvSpPr>
        <p:spPr>
          <a:xfrm>
            <a:off x="4523098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400" dirty="0"/>
          </a:p>
          <a:p>
            <a:pPr algn="ctr"/>
            <a:r>
              <a:rPr lang="en-GB" sz="1400" dirty="0" err="1"/>
              <a:t>Distancia</a:t>
            </a:r>
            <a:r>
              <a:rPr lang="en-GB" sz="1400" dirty="0"/>
              <a:t> que </a:t>
            </a:r>
            <a:r>
              <a:rPr lang="en-GB" sz="1400" dirty="0" err="1"/>
              <a:t>recorre</a:t>
            </a:r>
            <a:r>
              <a:rPr lang="en-GB" sz="1400" dirty="0"/>
              <a:t> la luz </a:t>
            </a:r>
            <a:r>
              <a:rPr lang="en-GB" sz="1400" dirty="0" err="1"/>
              <a:t>en</a:t>
            </a:r>
            <a:r>
              <a:rPr lang="en-GB" sz="1400" dirty="0"/>
              <a:t> un </a:t>
            </a:r>
          </a:p>
          <a:p>
            <a:pPr algn="ctr"/>
            <a:r>
              <a:rPr lang="en-GB" sz="1400" dirty="0" err="1"/>
              <a:t>año</a:t>
            </a:r>
            <a:r>
              <a:rPr lang="en-GB" sz="1400" dirty="0"/>
              <a:t> </a:t>
            </a:r>
            <a:r>
              <a:rPr lang="en-GB" sz="1400" dirty="0" err="1"/>
              <a:t>viajando</a:t>
            </a:r>
            <a:r>
              <a:rPr lang="en-GB" sz="1400" dirty="0"/>
              <a:t> a 300000 km/s</a:t>
            </a:r>
          </a:p>
          <a:p>
            <a:pPr algn="ctr"/>
            <a:endParaRPr lang="en-GB" dirty="0"/>
          </a:p>
        </p:txBody>
      </p:sp>
      <p:sp>
        <p:nvSpPr>
          <p:cNvPr id="70" name="Rounded Rectangle 1">
            <a:hlinkClick r:id="rId7" action="ppaction://hlinksldjump"/>
          </p:cNvPr>
          <p:cNvSpPr/>
          <p:nvPr/>
        </p:nvSpPr>
        <p:spPr>
          <a:xfrm>
            <a:off x="4523099" y="3852223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67" name="Rounded Rectangle 1">
            <a:hlinkClick r:id="rId8" action="ppaction://hlinksldjump"/>
          </p:cNvPr>
          <p:cNvSpPr/>
          <p:nvPr/>
        </p:nvSpPr>
        <p:spPr>
          <a:xfrm>
            <a:off x="732278" y="3852223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err="1"/>
              <a:t>Distancia</a:t>
            </a:r>
            <a:r>
              <a:rPr lang="en-GB" dirty="0"/>
              <a:t> al Sol</a:t>
            </a:r>
          </a:p>
        </p:txBody>
      </p:sp>
      <p:grpSp>
        <p:nvGrpSpPr>
          <p:cNvPr id="61" name="Group 60"/>
          <p:cNvGrpSpPr/>
          <p:nvPr/>
        </p:nvGrpSpPr>
        <p:grpSpPr>
          <a:xfrm>
            <a:off x="2031464" y="318550"/>
            <a:ext cx="891590" cy="593766"/>
            <a:chOff x="2042662" y="200761"/>
            <a:chExt cx="891590" cy="593766"/>
          </a:xfrm>
        </p:grpSpPr>
        <p:sp>
          <p:nvSpPr>
            <p:cNvPr id="96" name="Oval 95">
              <a:hlinkClick r:id="rId9" action="ppaction://hlinksldjump"/>
            </p:cNvPr>
            <p:cNvSpPr/>
            <p:nvPr/>
          </p:nvSpPr>
          <p:spPr>
            <a:xfrm>
              <a:off x="2049138" y="200761"/>
              <a:ext cx="878638" cy="593766"/>
            </a:xfrm>
            <a:prstGeom prst="ellipse">
              <a:avLst/>
            </a:prstGeom>
            <a:gradFill>
              <a:gsLst>
                <a:gs pos="0">
                  <a:srgbClr val="120122"/>
                </a:gs>
                <a:gs pos="64000">
                  <a:srgbClr val="0C0669"/>
                </a:gs>
              </a:gsLst>
              <a:lin ang="16200000" scaled="1"/>
            </a:gradFill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7" name="Rectangle 96"/>
            <p:cNvSpPr/>
            <p:nvPr/>
          </p:nvSpPr>
          <p:spPr>
            <a:xfrm>
              <a:off x="2042662" y="266811"/>
              <a:ext cx="891590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400" b="1" dirty="0">
                  <a:solidFill>
                    <a:schemeClr val="bg1">
                      <a:lumMod val="95000"/>
                    </a:schemeClr>
                  </a:solidFill>
                </a:rPr>
                <a:t>50:50</a:t>
              </a:r>
              <a:endParaRPr lang="en-US" sz="3200" b="1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sp>
        <p:nvSpPr>
          <p:cNvPr id="53" name="Multiply 52"/>
          <p:cNvSpPr/>
          <p:nvPr/>
        </p:nvSpPr>
        <p:spPr>
          <a:xfrm>
            <a:off x="2021304" y="97272"/>
            <a:ext cx="885114" cy="1016000"/>
          </a:xfrm>
          <a:prstGeom prst="mathMultiply">
            <a:avLst>
              <a:gd name="adj1" fmla="val 17781"/>
            </a:avLst>
          </a:prstGeom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" name="Rectangle 50"/>
          <p:cNvSpPr/>
          <p:nvPr/>
        </p:nvSpPr>
        <p:spPr>
          <a:xfrm>
            <a:off x="861488" y="3848561"/>
            <a:ext cx="412293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A:</a:t>
            </a:r>
          </a:p>
        </p:txBody>
      </p:sp>
      <p:sp>
        <p:nvSpPr>
          <p:cNvPr id="48" name="Rectangle 47"/>
          <p:cNvSpPr/>
          <p:nvPr/>
        </p:nvSpPr>
        <p:spPr>
          <a:xfrm>
            <a:off x="4654362" y="4401429"/>
            <a:ext cx="421911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D:</a:t>
            </a:r>
          </a:p>
        </p:txBody>
      </p:sp>
      <p:sp>
        <p:nvSpPr>
          <p:cNvPr id="54" name="Rectangle 3">
            <a:hlinkClick r:id="rId10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11" action="ppaction://hlinksldjump"/>
              </a:rPr>
              <a:t>€32,000</a:t>
            </a:r>
          </a:p>
        </p:txBody>
      </p:sp>
      <p:sp>
        <p:nvSpPr>
          <p:cNvPr id="43" name="Rectangle 42"/>
          <p:cNvSpPr/>
          <p:nvPr/>
        </p:nvSpPr>
        <p:spPr>
          <a:xfrm>
            <a:off x="352222" y="3098332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800" dirty="0">
                <a:solidFill>
                  <a:schemeClr val="accent6"/>
                </a:solidFill>
              </a:rPr>
              <a:t>11. ¿</a:t>
            </a:r>
            <a:r>
              <a:rPr lang="en-GB" altLang="en-US" sz="2800" dirty="0" err="1">
                <a:solidFill>
                  <a:schemeClr val="accent6"/>
                </a:solidFill>
              </a:rPr>
              <a:t>Qué</a:t>
            </a:r>
            <a:r>
              <a:rPr lang="en-GB" altLang="en-US" sz="2800" dirty="0">
                <a:solidFill>
                  <a:schemeClr val="accent6"/>
                </a:solidFill>
              </a:rPr>
              <a:t> es un </a:t>
            </a:r>
            <a:r>
              <a:rPr lang="en-GB" altLang="en-US" sz="2800" dirty="0" err="1">
                <a:solidFill>
                  <a:schemeClr val="accent6"/>
                </a:solidFill>
              </a:rPr>
              <a:t>año</a:t>
            </a:r>
            <a:r>
              <a:rPr lang="en-GB" altLang="en-US" sz="2800" dirty="0">
                <a:solidFill>
                  <a:schemeClr val="accent6"/>
                </a:solidFill>
              </a:rPr>
              <a:t> luz? </a:t>
            </a:r>
          </a:p>
        </p:txBody>
      </p:sp>
    </p:spTree>
    <p:extLst>
      <p:ext uri="{BB962C8B-B14F-4D97-AF65-F5344CB8AC3E}">
        <p14:creationId xmlns:p14="http://schemas.microsoft.com/office/powerpoint/2010/main" val="4252850399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71" name="Rounded Rectangle 1">
            <a:hlinkClick r:id="rId7" action="ppaction://hlinksldjump"/>
          </p:cNvPr>
          <p:cNvSpPr/>
          <p:nvPr/>
        </p:nvSpPr>
        <p:spPr>
          <a:xfrm>
            <a:off x="726678" y="4420497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1400" dirty="0" err="1"/>
              <a:t>Distancia</a:t>
            </a:r>
            <a:r>
              <a:rPr lang="en-GB" sz="1400" dirty="0"/>
              <a:t> a la que se </a:t>
            </a:r>
            <a:r>
              <a:rPr lang="en-GB" sz="1400" dirty="0" err="1"/>
              <a:t>puede</a:t>
            </a:r>
            <a:r>
              <a:rPr lang="en-GB" sz="1400" dirty="0"/>
              <a:t> </a:t>
            </a:r>
            <a:r>
              <a:rPr lang="en-GB" sz="1400" dirty="0" err="1"/>
              <a:t>ver</a:t>
            </a:r>
            <a:r>
              <a:rPr lang="en-GB" sz="1400" dirty="0"/>
              <a:t> la luz</a:t>
            </a:r>
          </a:p>
          <a:p>
            <a:pPr algn="ctr"/>
            <a:r>
              <a:rPr lang="en-GB" sz="1400" dirty="0"/>
              <a:t> de una </a:t>
            </a:r>
            <a:r>
              <a:rPr lang="en-GB" sz="1400" dirty="0" err="1"/>
              <a:t>estrella</a:t>
            </a:r>
            <a:endParaRPr lang="en-GB" sz="1400" dirty="0"/>
          </a:p>
        </p:txBody>
      </p:sp>
      <p:grpSp>
        <p:nvGrpSpPr>
          <p:cNvPr id="4" name="Group 3"/>
          <p:cNvGrpSpPr/>
          <p:nvPr/>
        </p:nvGrpSpPr>
        <p:grpSpPr>
          <a:xfrm>
            <a:off x="4610745" y="3843903"/>
            <a:ext cx="3622985" cy="431169"/>
            <a:chOff x="4610745" y="3843903"/>
            <a:chExt cx="3622985" cy="431169"/>
          </a:xfrm>
        </p:grpSpPr>
        <p:sp>
          <p:nvSpPr>
            <p:cNvPr id="70" name="Rounded Rectangle 1">
              <a:hlinkClick r:id="rId7" action="ppaction://hlinksldjump"/>
            </p:cNvPr>
            <p:cNvSpPr/>
            <p:nvPr/>
          </p:nvSpPr>
          <p:spPr>
            <a:xfrm>
              <a:off x="4610745" y="384390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400" dirty="0" err="1"/>
                <a:t>Distancia</a:t>
              </a:r>
              <a:r>
                <a:rPr lang="en-GB" sz="1400" dirty="0"/>
                <a:t> </a:t>
              </a:r>
              <a:r>
                <a:rPr lang="en-GB" sz="1400" dirty="0" err="1"/>
                <a:t>iluminada</a:t>
              </a:r>
              <a:r>
                <a:rPr lang="en-GB" sz="1400" dirty="0"/>
                <a:t> por la luz </a:t>
              </a:r>
              <a:r>
                <a:rPr lang="en-GB" sz="1400" dirty="0" err="1"/>
                <a:t>en</a:t>
              </a:r>
              <a:r>
                <a:rPr lang="en-GB" sz="1400" dirty="0"/>
                <a:t> un </a:t>
              </a:r>
              <a:r>
                <a:rPr lang="en-GB" sz="1400" dirty="0" err="1"/>
                <a:t>año</a:t>
              </a:r>
              <a:endParaRPr lang="en-GB" sz="1400" dirty="0"/>
            </a:p>
          </p:txBody>
        </p:sp>
        <p:sp>
          <p:nvSpPr>
            <p:cNvPr id="59" name="Rectangle 58"/>
            <p:cNvSpPr/>
            <p:nvPr/>
          </p:nvSpPr>
          <p:spPr>
            <a:xfrm>
              <a:off x="4663979" y="3859574"/>
              <a:ext cx="402675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B:</a:t>
              </a:r>
            </a:p>
          </p:txBody>
        </p:sp>
      </p:grpSp>
      <p:sp>
        <p:nvSpPr>
          <p:cNvPr id="3" name="Rectangle 2"/>
          <p:cNvSpPr/>
          <p:nvPr/>
        </p:nvSpPr>
        <p:spPr>
          <a:xfrm>
            <a:off x="352222" y="3098332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800" dirty="0">
                <a:solidFill>
                  <a:schemeClr val="accent6"/>
                </a:solidFill>
              </a:rPr>
              <a:t>11. ¿</a:t>
            </a:r>
            <a:r>
              <a:rPr lang="en-GB" altLang="en-US" sz="2800" dirty="0" err="1">
                <a:solidFill>
                  <a:schemeClr val="accent6"/>
                </a:solidFill>
              </a:rPr>
              <a:t>Qué</a:t>
            </a:r>
            <a:r>
              <a:rPr lang="en-GB" altLang="en-US" sz="2800" dirty="0">
                <a:solidFill>
                  <a:schemeClr val="accent6"/>
                </a:solidFill>
              </a:rPr>
              <a:t> es un </a:t>
            </a:r>
            <a:r>
              <a:rPr lang="en-GB" altLang="en-US" sz="2800" dirty="0" err="1">
                <a:solidFill>
                  <a:schemeClr val="accent6"/>
                </a:solidFill>
              </a:rPr>
              <a:t>año</a:t>
            </a:r>
            <a:r>
              <a:rPr lang="en-GB" altLang="en-US" sz="2800" dirty="0">
                <a:solidFill>
                  <a:schemeClr val="accent6"/>
                </a:solidFill>
              </a:rPr>
              <a:t> luz?</a:t>
            </a:r>
          </a:p>
        </p:txBody>
      </p:sp>
      <p:sp>
        <p:nvSpPr>
          <p:cNvPr id="56" name="Rectangle 55"/>
          <p:cNvSpPr/>
          <p:nvPr/>
        </p:nvSpPr>
        <p:spPr>
          <a:xfrm>
            <a:off x="861488" y="3848561"/>
            <a:ext cx="412293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A: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1262560" y="3830586"/>
            <a:ext cx="3092702" cy="46166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r>
              <a:rPr lang="en-GB" altLang="en-US" sz="2400" dirty="0">
                <a:solidFill>
                  <a:schemeClr val="accent6"/>
                </a:solidFill>
              </a:rPr>
              <a:t>Tango</a:t>
            </a:r>
            <a:endParaRPr lang="en-GB" altLang="en-US" sz="2800" dirty="0">
              <a:solidFill>
                <a:srgbClr val="FFFF00"/>
              </a:solidFill>
            </a:endParaRPr>
          </a:p>
        </p:txBody>
      </p:sp>
      <p:sp>
        <p:nvSpPr>
          <p:cNvPr id="52" name="Rectangle 3">
            <a:hlinkClick r:id="rId8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9" action="ppaction://hlinksldjump"/>
              </a:rPr>
              <a:t>€64,000</a:t>
            </a:r>
          </a:p>
        </p:txBody>
      </p:sp>
      <p:pic>
        <p:nvPicPr>
          <p:cNvPr id="55" name="$2,000 Win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349459" y="220158"/>
            <a:ext cx="487363" cy="487363"/>
          </a:xfrm>
          <a:prstGeom prst="rect">
            <a:avLst/>
          </a:prstGeom>
        </p:spPr>
      </p:pic>
      <p:sp>
        <p:nvSpPr>
          <p:cNvPr id="49" name="Rounded Rectangle 1">
            <a:hlinkClick r:id="rId7" action="ppaction://hlinksldjump"/>
          </p:cNvPr>
          <p:cNvSpPr/>
          <p:nvPr/>
        </p:nvSpPr>
        <p:spPr>
          <a:xfrm>
            <a:off x="726678" y="3851121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err="1"/>
              <a:t>Distancia</a:t>
            </a:r>
            <a:r>
              <a:rPr lang="en-GB" dirty="0"/>
              <a:t> al Sol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67098" y="4411357"/>
            <a:ext cx="401072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C:</a:t>
            </a:r>
          </a:p>
        </p:txBody>
      </p:sp>
      <p:sp>
        <p:nvSpPr>
          <p:cNvPr id="90" name="Rectangle 89"/>
          <p:cNvSpPr/>
          <p:nvPr/>
        </p:nvSpPr>
        <p:spPr>
          <a:xfrm>
            <a:off x="861488" y="3848561"/>
            <a:ext cx="412293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A:</a:t>
            </a:r>
          </a:p>
        </p:txBody>
      </p:sp>
      <p:sp>
        <p:nvSpPr>
          <p:cNvPr id="54" name="Rounded Rectangle 1">
            <a:hlinkClick r:id="rId11" action="ppaction://hlinksldjump"/>
          </p:cNvPr>
          <p:cNvSpPr/>
          <p:nvPr/>
        </p:nvSpPr>
        <p:spPr>
          <a:xfrm>
            <a:off x="4523098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69" name="Rounded Rectangle 1">
            <a:hlinkClick r:id="rId12" action="ppaction://hlinksldjump"/>
          </p:cNvPr>
          <p:cNvSpPr/>
          <p:nvPr/>
        </p:nvSpPr>
        <p:spPr>
          <a:xfrm>
            <a:off x="4523099" y="4413119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solidFill>
            <a:srgbClr val="00B050"/>
          </a:soli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1400" dirty="0" err="1"/>
              <a:t>Distancia</a:t>
            </a:r>
            <a:r>
              <a:rPr lang="en-GB" sz="1400" dirty="0"/>
              <a:t> que </a:t>
            </a:r>
            <a:r>
              <a:rPr lang="en-GB" sz="1400" dirty="0" err="1"/>
              <a:t>recorre</a:t>
            </a:r>
            <a:r>
              <a:rPr lang="en-GB" sz="1400" dirty="0"/>
              <a:t> la luz </a:t>
            </a:r>
            <a:r>
              <a:rPr lang="en-GB" sz="1400" dirty="0" err="1"/>
              <a:t>en</a:t>
            </a:r>
            <a:r>
              <a:rPr lang="en-GB" sz="1400" dirty="0"/>
              <a:t> un </a:t>
            </a:r>
          </a:p>
          <a:p>
            <a:pPr algn="ctr"/>
            <a:r>
              <a:rPr lang="en-GB" sz="1400" dirty="0" err="1"/>
              <a:t>año</a:t>
            </a:r>
            <a:r>
              <a:rPr lang="en-GB" sz="1400" dirty="0"/>
              <a:t> </a:t>
            </a:r>
            <a:r>
              <a:rPr lang="en-GB" sz="1400" dirty="0" err="1"/>
              <a:t>viajando</a:t>
            </a:r>
            <a:r>
              <a:rPr lang="en-GB" sz="1400" dirty="0"/>
              <a:t> a 300000 km/s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654362" y="4401429"/>
            <a:ext cx="421911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rgbClr val="FFFF00"/>
                </a:solidFill>
              </a:rPr>
              <a:t>D:</a:t>
            </a:r>
          </a:p>
        </p:txBody>
      </p:sp>
    </p:spTree>
    <p:extLst>
      <p:ext uri="{BB962C8B-B14F-4D97-AF65-F5344CB8AC3E}">
        <p14:creationId xmlns:p14="http://schemas.microsoft.com/office/powerpoint/2010/main" val="8089728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7794" fill="hold"/>
                                        <p:tgtEl>
                                          <p:spTgt spid="5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5"/>
                </p:tgtEl>
              </p:cMediaNode>
            </p:audio>
          </p:childTnLst>
        </p:cTn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grpSp>
        <p:nvGrpSpPr>
          <p:cNvPr id="6" name="Group 5"/>
          <p:cNvGrpSpPr/>
          <p:nvPr/>
        </p:nvGrpSpPr>
        <p:grpSpPr>
          <a:xfrm>
            <a:off x="732277" y="4401429"/>
            <a:ext cx="3622985" cy="441190"/>
            <a:chOff x="732277" y="4401429"/>
            <a:chExt cx="3622985" cy="441190"/>
          </a:xfrm>
        </p:grpSpPr>
        <p:sp>
          <p:nvSpPr>
            <p:cNvPr id="69" name="Rounded Rectangle 1">
              <a:hlinkClick r:id="rId7" action="ppaction://hlinksldjump"/>
            </p:cNvPr>
            <p:cNvSpPr/>
            <p:nvPr/>
          </p:nvSpPr>
          <p:spPr>
            <a:xfrm>
              <a:off x="732277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     A </a:t>
              </a:r>
              <a:r>
                <a:rPr lang="en-GB" dirty="0" err="1"/>
                <a:t>partir</a:t>
              </a:r>
              <a:r>
                <a:rPr lang="en-GB" dirty="0"/>
                <a:t> de un </a:t>
              </a:r>
              <a:r>
                <a:rPr lang="en-GB" dirty="0" err="1"/>
                <a:t>cometa</a:t>
              </a:r>
              <a:r>
                <a:rPr lang="en-GB" dirty="0"/>
                <a:t> </a:t>
              </a:r>
              <a:r>
                <a:rPr lang="en-GB" dirty="0" err="1"/>
                <a:t>capturado</a:t>
              </a:r>
              <a:endParaRPr lang="en-GB" dirty="0"/>
            </a:p>
          </p:txBody>
        </p:sp>
        <p:sp>
          <p:nvSpPr>
            <p:cNvPr id="57" name="Rectangle 56"/>
            <p:cNvSpPr/>
            <p:nvPr/>
          </p:nvSpPr>
          <p:spPr>
            <a:xfrm>
              <a:off x="861488" y="4401429"/>
              <a:ext cx="401072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C: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523098" y="4401429"/>
            <a:ext cx="3622985" cy="441190"/>
            <a:chOff x="4523098" y="4401429"/>
            <a:chExt cx="3622985" cy="441190"/>
          </a:xfrm>
        </p:grpSpPr>
        <p:sp>
          <p:nvSpPr>
            <p:cNvPr id="71" name="Rounded Rectangle 1">
              <a:hlinkClick r:id="rId7" action="ppaction://hlinksldjump"/>
            </p:cNvPr>
            <p:cNvSpPr/>
            <p:nvPr/>
          </p:nvSpPr>
          <p:spPr>
            <a:xfrm>
              <a:off x="4523098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00" dirty="0"/>
            </a:p>
            <a:p>
              <a:pPr algn="ctr"/>
              <a:r>
                <a:rPr lang="en-GB" sz="1600" dirty="0"/>
                <a:t>Es material </a:t>
              </a:r>
              <a:r>
                <a:rPr lang="en-GB" sz="1600" dirty="0" err="1"/>
                <a:t>volcánico</a:t>
              </a:r>
              <a:r>
                <a:rPr lang="en-GB" sz="1600" dirty="0"/>
                <a:t> </a:t>
              </a:r>
              <a:r>
                <a:rPr lang="en-GB" sz="1600" dirty="0" err="1"/>
                <a:t>arrojado</a:t>
              </a:r>
              <a:r>
                <a:rPr lang="en-GB" sz="1600" dirty="0"/>
                <a:t> </a:t>
              </a:r>
            </a:p>
            <a:p>
              <a:pPr algn="ctr"/>
              <a:r>
                <a:rPr lang="en-GB" sz="1600" dirty="0"/>
                <a:t>por la Tierra</a:t>
              </a:r>
            </a:p>
            <a:p>
              <a:pPr algn="ctr"/>
              <a:endParaRPr lang="en-GB" dirty="0"/>
            </a:p>
          </p:txBody>
        </p:sp>
        <p:sp>
          <p:nvSpPr>
            <p:cNvPr id="58" name="Rectangle 57"/>
            <p:cNvSpPr/>
            <p:nvPr/>
          </p:nvSpPr>
          <p:spPr>
            <a:xfrm>
              <a:off x="4654362" y="4401429"/>
              <a:ext cx="421911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D:</a:t>
              </a: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523099" y="3852223"/>
            <a:ext cx="3622985" cy="431169"/>
            <a:chOff x="4523099" y="3852223"/>
            <a:chExt cx="3622985" cy="431169"/>
          </a:xfrm>
        </p:grpSpPr>
        <p:sp>
          <p:nvSpPr>
            <p:cNvPr id="70" name="Rounded Rectangle 1">
              <a:hlinkClick r:id="rId8" action="ppaction://hlinksldjump"/>
            </p:cNvPr>
            <p:cNvSpPr/>
            <p:nvPr/>
          </p:nvSpPr>
          <p:spPr>
            <a:xfrm>
              <a:off x="4523099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00" dirty="0"/>
            </a:p>
            <a:p>
              <a:pPr algn="ctr"/>
              <a:r>
                <a:rPr lang="en-GB" sz="1600" dirty="0"/>
                <a:t>Por </a:t>
              </a:r>
              <a:r>
                <a:rPr lang="en-GB" sz="1600" dirty="0" err="1"/>
                <a:t>el</a:t>
              </a:r>
              <a:r>
                <a:rPr lang="en-GB" sz="1600" dirty="0"/>
                <a:t> </a:t>
              </a:r>
              <a:r>
                <a:rPr lang="en-GB" sz="1600" dirty="0" err="1"/>
                <a:t>choque</a:t>
              </a:r>
              <a:r>
                <a:rPr lang="en-GB" sz="1600" dirty="0"/>
                <a:t> de la Tierra </a:t>
              </a:r>
            </a:p>
            <a:p>
              <a:pPr algn="ctr"/>
              <a:r>
                <a:rPr lang="en-GB" sz="1600" dirty="0"/>
                <a:t>con un </a:t>
              </a:r>
              <a:r>
                <a:rPr lang="en-GB" sz="1600" dirty="0" err="1"/>
                <a:t>pequeño</a:t>
              </a:r>
              <a:r>
                <a:rPr lang="en-GB" sz="1600" dirty="0"/>
                <a:t> </a:t>
              </a:r>
              <a:r>
                <a:rPr lang="en-GB" sz="1600" dirty="0" err="1"/>
                <a:t>planeta</a:t>
              </a:r>
              <a:endParaRPr lang="en-GB" sz="1600" dirty="0"/>
            </a:p>
            <a:p>
              <a:pPr algn="ctr"/>
              <a:endParaRPr lang="en-GB" dirty="0"/>
            </a:p>
          </p:txBody>
        </p:sp>
        <p:sp>
          <p:nvSpPr>
            <p:cNvPr id="59" name="Rectangle 58"/>
            <p:cNvSpPr/>
            <p:nvPr/>
          </p:nvSpPr>
          <p:spPr>
            <a:xfrm>
              <a:off x="4663979" y="3859574"/>
              <a:ext cx="402675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B:</a:t>
              </a:r>
            </a:p>
          </p:txBody>
        </p:sp>
      </p:grpSp>
      <p:sp>
        <p:nvSpPr>
          <p:cNvPr id="3" name="Rectangle 2"/>
          <p:cNvSpPr/>
          <p:nvPr/>
        </p:nvSpPr>
        <p:spPr>
          <a:xfrm>
            <a:off x="352222" y="3098332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800" dirty="0">
                <a:solidFill>
                  <a:schemeClr val="accent6"/>
                </a:solidFill>
              </a:rPr>
              <a:t>12. ¿</a:t>
            </a:r>
            <a:r>
              <a:rPr lang="en-GB" altLang="en-US" sz="2800" dirty="0" err="1">
                <a:solidFill>
                  <a:schemeClr val="accent6"/>
                </a:solidFill>
              </a:rPr>
              <a:t>Cómo</a:t>
            </a:r>
            <a:r>
              <a:rPr lang="en-GB" altLang="en-US" sz="2800" dirty="0">
                <a:solidFill>
                  <a:schemeClr val="accent6"/>
                </a:solidFill>
              </a:rPr>
              <a:t> se </a:t>
            </a:r>
            <a:r>
              <a:rPr lang="en-GB" altLang="en-US" sz="2800" dirty="0" err="1">
                <a:solidFill>
                  <a:schemeClr val="accent6"/>
                </a:solidFill>
              </a:rPr>
              <a:t>formó</a:t>
            </a:r>
            <a:r>
              <a:rPr lang="en-GB" altLang="en-US" sz="2800" dirty="0">
                <a:solidFill>
                  <a:schemeClr val="accent6"/>
                </a:solidFill>
              </a:rPr>
              <a:t> la Luna? </a:t>
            </a:r>
          </a:p>
        </p:txBody>
      </p:sp>
      <p:grpSp>
        <p:nvGrpSpPr>
          <p:cNvPr id="7" name="Group 6"/>
          <p:cNvGrpSpPr/>
          <p:nvPr/>
        </p:nvGrpSpPr>
        <p:grpSpPr>
          <a:xfrm>
            <a:off x="732278" y="3848561"/>
            <a:ext cx="3622985" cy="434831"/>
            <a:chOff x="732278" y="3848561"/>
            <a:chExt cx="3622985" cy="434831"/>
          </a:xfrm>
        </p:grpSpPr>
        <p:sp>
          <p:nvSpPr>
            <p:cNvPr id="67" name="Rounded Rectangle 1">
              <a:hlinkClick r:id="rId7" action="ppaction://hlinksldjump"/>
            </p:cNvPr>
            <p:cNvSpPr/>
            <p:nvPr/>
          </p:nvSpPr>
          <p:spPr>
            <a:xfrm>
              <a:off x="732278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600" dirty="0"/>
                <a:t>   A </a:t>
              </a:r>
              <a:r>
                <a:rPr lang="en-GB" sz="1600" dirty="0" err="1"/>
                <a:t>partir</a:t>
              </a:r>
              <a:r>
                <a:rPr lang="en-GB" sz="1600" dirty="0"/>
                <a:t> de un </a:t>
              </a:r>
              <a:r>
                <a:rPr lang="es-ES" sz="1600" dirty="0"/>
                <a:t>asteroide capturado</a:t>
              </a:r>
              <a:endParaRPr lang="en-GB" sz="1600" dirty="0"/>
            </a:p>
          </p:txBody>
        </p:sp>
        <p:sp>
          <p:nvSpPr>
            <p:cNvPr id="56" name="Rectangle 55"/>
            <p:cNvSpPr/>
            <p:nvPr/>
          </p:nvSpPr>
          <p:spPr>
            <a:xfrm>
              <a:off x="861488" y="3848561"/>
              <a:ext cx="412293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A:</a:t>
              </a: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2031464" y="318550"/>
            <a:ext cx="891590" cy="593766"/>
            <a:chOff x="2042662" y="200761"/>
            <a:chExt cx="891590" cy="593766"/>
          </a:xfrm>
        </p:grpSpPr>
        <p:sp>
          <p:nvSpPr>
            <p:cNvPr id="96" name="Oval 95">
              <a:hlinkClick r:id="rId9" action="ppaction://hlinksldjump"/>
            </p:cNvPr>
            <p:cNvSpPr/>
            <p:nvPr/>
          </p:nvSpPr>
          <p:spPr>
            <a:xfrm>
              <a:off x="2049138" y="200761"/>
              <a:ext cx="878638" cy="593766"/>
            </a:xfrm>
            <a:prstGeom prst="ellipse">
              <a:avLst/>
            </a:prstGeom>
            <a:gradFill>
              <a:gsLst>
                <a:gs pos="0">
                  <a:srgbClr val="120122"/>
                </a:gs>
                <a:gs pos="64000">
                  <a:srgbClr val="0C0669"/>
                </a:gs>
              </a:gsLst>
              <a:lin ang="16200000" scaled="1"/>
            </a:gradFill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7" name="Rectangle 96"/>
            <p:cNvSpPr/>
            <p:nvPr/>
          </p:nvSpPr>
          <p:spPr>
            <a:xfrm>
              <a:off x="2042662" y="266811"/>
              <a:ext cx="891590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400" b="1" dirty="0">
                  <a:solidFill>
                    <a:schemeClr val="bg1">
                      <a:lumMod val="95000"/>
                    </a:schemeClr>
                  </a:solidFill>
                </a:rPr>
                <a:t>50:50</a:t>
              </a:r>
              <a:endParaRPr lang="en-US" sz="3200" b="1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pic>
        <p:nvPicPr>
          <p:cNvPr id="99" name="$1,000,000 Let's Play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269368" y="220158"/>
            <a:ext cx="487363" cy="487363"/>
          </a:xfrm>
          <a:prstGeom prst="rect">
            <a:avLst/>
          </a:prstGeom>
        </p:spPr>
      </p:pic>
      <p:sp>
        <p:nvSpPr>
          <p:cNvPr id="54" name="Rectangle 53"/>
          <p:cNvSpPr/>
          <p:nvPr/>
        </p:nvSpPr>
        <p:spPr>
          <a:xfrm>
            <a:off x="1202339" y="3811445"/>
            <a:ext cx="3092702" cy="46166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endParaRPr lang="en-GB" altLang="en-US" sz="2800" dirty="0">
              <a:solidFill>
                <a:schemeClr val="accent6"/>
              </a:solidFill>
            </a:endParaRPr>
          </a:p>
        </p:txBody>
      </p:sp>
      <p:sp>
        <p:nvSpPr>
          <p:cNvPr id="52" name="Rectangle 3">
            <a:hlinkClick r:id="rId11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12" action="ppaction://hlinksldjump"/>
              </a:rPr>
              <a:t>€64,000</a:t>
            </a:r>
          </a:p>
        </p:txBody>
      </p:sp>
    </p:spTree>
    <p:extLst>
      <p:ext uri="{BB962C8B-B14F-4D97-AF65-F5344CB8AC3E}">
        <p14:creationId xmlns:p14="http://schemas.microsoft.com/office/powerpoint/2010/main" val="14843985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0266" fill="hold"/>
                                        <p:tgtEl>
                                          <p:spTgt spid="9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9"/>
                </p:tgtEl>
              </p:cMediaNode>
            </p:audio>
          </p:childTnLst>
        </p:cTn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9" name="Rounded Rectangle 1">
            <a:hlinkClick r:id="rId5" action="ppaction://hlinksldjump"/>
          </p:cNvPr>
          <p:cNvSpPr/>
          <p:nvPr/>
        </p:nvSpPr>
        <p:spPr>
          <a:xfrm>
            <a:off x="732277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71" name="Rounded Rectangle 1">
            <a:hlinkClick r:id="rId6" action="ppaction://hlinksldjump"/>
          </p:cNvPr>
          <p:cNvSpPr/>
          <p:nvPr/>
        </p:nvSpPr>
        <p:spPr>
          <a:xfrm>
            <a:off x="4523098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70" name="Rounded Rectangle 1">
            <a:hlinkClick r:id="rId7" action="ppaction://hlinksldjump"/>
          </p:cNvPr>
          <p:cNvSpPr/>
          <p:nvPr/>
        </p:nvSpPr>
        <p:spPr>
          <a:xfrm>
            <a:off x="4523099" y="3852223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1600" dirty="0"/>
              <a:t>Por </a:t>
            </a:r>
            <a:r>
              <a:rPr lang="en-GB" sz="1600" dirty="0" err="1"/>
              <a:t>el</a:t>
            </a:r>
            <a:r>
              <a:rPr lang="en-GB" sz="1600" dirty="0"/>
              <a:t> </a:t>
            </a:r>
            <a:r>
              <a:rPr lang="en-GB" sz="1600" dirty="0" err="1"/>
              <a:t>choque</a:t>
            </a:r>
            <a:r>
              <a:rPr lang="en-GB" sz="1600" dirty="0"/>
              <a:t> de la Tierra </a:t>
            </a:r>
          </a:p>
          <a:p>
            <a:pPr algn="ctr"/>
            <a:r>
              <a:rPr lang="en-GB" sz="1600" dirty="0"/>
              <a:t>con un </a:t>
            </a:r>
            <a:r>
              <a:rPr lang="en-GB" sz="1600" dirty="0" err="1"/>
              <a:t>pequeño</a:t>
            </a:r>
            <a:r>
              <a:rPr lang="en-GB" sz="1600" dirty="0"/>
              <a:t> </a:t>
            </a:r>
            <a:r>
              <a:rPr lang="en-GB" sz="1600" dirty="0" err="1"/>
              <a:t>planeta</a:t>
            </a:r>
            <a:endParaRPr lang="en-GB" sz="1600" dirty="0"/>
          </a:p>
        </p:txBody>
      </p:sp>
      <p:sp>
        <p:nvSpPr>
          <p:cNvPr id="67" name="Rounded Rectangle 1">
            <a:hlinkClick r:id="rId8" action="ppaction://hlinksldjump"/>
          </p:cNvPr>
          <p:cNvSpPr/>
          <p:nvPr/>
        </p:nvSpPr>
        <p:spPr>
          <a:xfrm>
            <a:off x="732278" y="3852223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1600" dirty="0"/>
              <a:t>  A </a:t>
            </a:r>
            <a:r>
              <a:rPr lang="en-GB" sz="1600" dirty="0" err="1"/>
              <a:t>partir</a:t>
            </a:r>
            <a:r>
              <a:rPr lang="en-GB" sz="1600" dirty="0"/>
              <a:t> de un asteroid</a:t>
            </a:r>
            <a:r>
              <a:rPr lang="es-ES" sz="1600" dirty="0"/>
              <a:t>e capturado</a:t>
            </a:r>
            <a:endParaRPr lang="en-GB" sz="1600" dirty="0"/>
          </a:p>
        </p:txBody>
      </p:sp>
      <p:grpSp>
        <p:nvGrpSpPr>
          <p:cNvPr id="61" name="Group 60"/>
          <p:cNvGrpSpPr/>
          <p:nvPr/>
        </p:nvGrpSpPr>
        <p:grpSpPr>
          <a:xfrm>
            <a:off x="2031464" y="318550"/>
            <a:ext cx="891590" cy="593766"/>
            <a:chOff x="2042662" y="200761"/>
            <a:chExt cx="891590" cy="593766"/>
          </a:xfrm>
        </p:grpSpPr>
        <p:sp>
          <p:nvSpPr>
            <p:cNvPr id="96" name="Oval 95">
              <a:hlinkClick r:id="rId9" action="ppaction://hlinksldjump"/>
            </p:cNvPr>
            <p:cNvSpPr/>
            <p:nvPr/>
          </p:nvSpPr>
          <p:spPr>
            <a:xfrm>
              <a:off x="2049138" y="200761"/>
              <a:ext cx="878638" cy="593766"/>
            </a:xfrm>
            <a:prstGeom prst="ellipse">
              <a:avLst/>
            </a:prstGeom>
            <a:gradFill>
              <a:gsLst>
                <a:gs pos="0">
                  <a:srgbClr val="120122"/>
                </a:gs>
                <a:gs pos="64000">
                  <a:srgbClr val="0C0669"/>
                </a:gs>
              </a:gsLst>
              <a:lin ang="16200000" scaled="1"/>
            </a:gradFill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7" name="Rectangle 96"/>
            <p:cNvSpPr/>
            <p:nvPr/>
          </p:nvSpPr>
          <p:spPr>
            <a:xfrm>
              <a:off x="2042662" y="266811"/>
              <a:ext cx="891590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400" b="1" dirty="0">
                  <a:solidFill>
                    <a:schemeClr val="bg1">
                      <a:lumMod val="95000"/>
                    </a:schemeClr>
                  </a:solidFill>
                </a:rPr>
                <a:t>50:50</a:t>
              </a:r>
              <a:endParaRPr lang="en-US" sz="3200" b="1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sp>
        <p:nvSpPr>
          <p:cNvPr id="53" name="Multiply 52"/>
          <p:cNvSpPr/>
          <p:nvPr/>
        </p:nvSpPr>
        <p:spPr>
          <a:xfrm>
            <a:off x="2021304" y="97272"/>
            <a:ext cx="885114" cy="1016000"/>
          </a:xfrm>
          <a:prstGeom prst="mathMultiply">
            <a:avLst>
              <a:gd name="adj1" fmla="val 17781"/>
            </a:avLst>
          </a:prstGeom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" name="Rectangle 50"/>
          <p:cNvSpPr/>
          <p:nvPr/>
        </p:nvSpPr>
        <p:spPr>
          <a:xfrm>
            <a:off x="861488" y="3848561"/>
            <a:ext cx="412293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A:</a:t>
            </a:r>
          </a:p>
        </p:txBody>
      </p:sp>
      <p:sp>
        <p:nvSpPr>
          <p:cNvPr id="43" name="Rectangle 3">
            <a:hlinkClick r:id="rId10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11" action="ppaction://hlinksldjump"/>
              </a:rPr>
              <a:t>€64,000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663979" y="3859574"/>
            <a:ext cx="402675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B:</a:t>
            </a:r>
          </a:p>
        </p:txBody>
      </p:sp>
      <p:sp>
        <p:nvSpPr>
          <p:cNvPr id="44" name="Rectangle 43"/>
          <p:cNvSpPr/>
          <p:nvPr/>
        </p:nvSpPr>
        <p:spPr>
          <a:xfrm>
            <a:off x="352222" y="3098332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800" dirty="0">
                <a:solidFill>
                  <a:schemeClr val="accent6"/>
                </a:solidFill>
              </a:rPr>
              <a:t>12. ¿</a:t>
            </a:r>
            <a:r>
              <a:rPr lang="en-GB" altLang="en-US" sz="2800" dirty="0" err="1">
                <a:solidFill>
                  <a:schemeClr val="accent6"/>
                </a:solidFill>
              </a:rPr>
              <a:t>Cómo</a:t>
            </a:r>
            <a:r>
              <a:rPr lang="en-GB" altLang="en-US" sz="2800" dirty="0">
                <a:solidFill>
                  <a:schemeClr val="accent6"/>
                </a:solidFill>
              </a:rPr>
              <a:t> se </a:t>
            </a:r>
            <a:r>
              <a:rPr lang="en-GB" altLang="en-US" sz="2800" dirty="0" err="1">
                <a:solidFill>
                  <a:schemeClr val="accent6"/>
                </a:solidFill>
              </a:rPr>
              <a:t>formó</a:t>
            </a:r>
            <a:r>
              <a:rPr lang="en-GB" altLang="en-US" sz="2800" dirty="0">
                <a:solidFill>
                  <a:schemeClr val="accent6"/>
                </a:solidFill>
              </a:rPr>
              <a:t> la Luna?</a:t>
            </a:r>
          </a:p>
        </p:txBody>
      </p:sp>
    </p:spTree>
    <p:extLst>
      <p:ext uri="{BB962C8B-B14F-4D97-AF65-F5344CB8AC3E}">
        <p14:creationId xmlns:p14="http://schemas.microsoft.com/office/powerpoint/2010/main" val="159959134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71" name="Rounded Rectangle 1">
            <a:hlinkClick r:id="rId7" action="ppaction://hlinksldjump"/>
          </p:cNvPr>
          <p:cNvSpPr/>
          <p:nvPr/>
        </p:nvSpPr>
        <p:spPr>
          <a:xfrm>
            <a:off x="726678" y="4420497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      A </a:t>
            </a:r>
            <a:r>
              <a:rPr lang="en-GB" dirty="0" err="1"/>
              <a:t>partir</a:t>
            </a:r>
            <a:r>
              <a:rPr lang="en-GB" dirty="0"/>
              <a:t> de un </a:t>
            </a:r>
            <a:r>
              <a:rPr lang="en-GB" dirty="0" err="1"/>
              <a:t>cometa</a:t>
            </a:r>
            <a:r>
              <a:rPr lang="en-GB" dirty="0"/>
              <a:t> </a:t>
            </a:r>
            <a:r>
              <a:rPr lang="en-GB" dirty="0" err="1"/>
              <a:t>capturado</a:t>
            </a:r>
            <a:endParaRPr lang="en-GB" dirty="0"/>
          </a:p>
        </p:txBody>
      </p:sp>
      <p:sp>
        <p:nvSpPr>
          <p:cNvPr id="93" name="Rounded Rectangle 1">
            <a:hlinkClick r:id="rId8" action="ppaction://hlinksldjump"/>
          </p:cNvPr>
          <p:cNvSpPr/>
          <p:nvPr/>
        </p:nvSpPr>
        <p:spPr>
          <a:xfrm>
            <a:off x="4523098" y="3838718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solidFill>
            <a:srgbClr val="00B050"/>
          </a:soli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1600" dirty="0"/>
              <a:t>Por </a:t>
            </a:r>
            <a:r>
              <a:rPr lang="en-GB" sz="1600" dirty="0" err="1"/>
              <a:t>el</a:t>
            </a:r>
            <a:r>
              <a:rPr lang="en-GB" sz="1600" dirty="0"/>
              <a:t> </a:t>
            </a:r>
            <a:r>
              <a:rPr lang="en-GB" sz="1600" dirty="0" err="1"/>
              <a:t>choque</a:t>
            </a:r>
            <a:r>
              <a:rPr lang="en-GB" sz="1600" dirty="0"/>
              <a:t> de la Tierra </a:t>
            </a:r>
          </a:p>
          <a:p>
            <a:pPr algn="ctr"/>
            <a:r>
              <a:rPr lang="en-GB" sz="1600" dirty="0"/>
              <a:t>con un </a:t>
            </a:r>
            <a:r>
              <a:rPr lang="en-GB" sz="1600" dirty="0" err="1"/>
              <a:t>pequeño</a:t>
            </a:r>
            <a:r>
              <a:rPr lang="en-GB" sz="1600" dirty="0"/>
              <a:t> </a:t>
            </a:r>
            <a:r>
              <a:rPr lang="en-GB" sz="1600" dirty="0" err="1"/>
              <a:t>planeta</a:t>
            </a:r>
            <a:endParaRPr lang="en-GB" sz="1600" dirty="0"/>
          </a:p>
        </p:txBody>
      </p:sp>
      <p:sp>
        <p:nvSpPr>
          <p:cNvPr id="56" name="Rectangle 55"/>
          <p:cNvSpPr/>
          <p:nvPr/>
        </p:nvSpPr>
        <p:spPr>
          <a:xfrm>
            <a:off x="861488" y="3848561"/>
            <a:ext cx="412293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A: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1262560" y="3830586"/>
            <a:ext cx="3092702" cy="46166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r>
              <a:rPr lang="en-GB" altLang="en-US" sz="2400" dirty="0">
                <a:solidFill>
                  <a:schemeClr val="accent6"/>
                </a:solidFill>
              </a:rPr>
              <a:t>Tango</a:t>
            </a:r>
            <a:endParaRPr lang="en-GB" altLang="en-US" sz="2800" dirty="0">
              <a:solidFill>
                <a:srgbClr val="FFFF00"/>
              </a:solidFill>
            </a:endParaRPr>
          </a:p>
        </p:txBody>
      </p:sp>
      <p:sp>
        <p:nvSpPr>
          <p:cNvPr id="52" name="Rectangle 3">
            <a:hlinkClick r:id="rId9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10" action="ppaction://hlinksldjump"/>
              </a:rPr>
              <a:t>€125,000</a:t>
            </a:r>
          </a:p>
        </p:txBody>
      </p:sp>
      <p:pic>
        <p:nvPicPr>
          <p:cNvPr id="55" name="$2,000 Win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349459" y="220158"/>
            <a:ext cx="487363" cy="487363"/>
          </a:xfrm>
          <a:prstGeom prst="rect">
            <a:avLst/>
          </a:prstGeom>
        </p:spPr>
      </p:pic>
      <p:sp>
        <p:nvSpPr>
          <p:cNvPr id="49" name="Rounded Rectangle 1">
            <a:hlinkClick r:id="rId7" action="ppaction://hlinksldjump"/>
          </p:cNvPr>
          <p:cNvSpPr/>
          <p:nvPr/>
        </p:nvSpPr>
        <p:spPr>
          <a:xfrm>
            <a:off x="718727" y="3851121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s-ES" sz="1600" dirty="0"/>
              <a:t>   A partir de un asteroide capturado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67098" y="4411357"/>
            <a:ext cx="401072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C:</a:t>
            </a:r>
          </a:p>
        </p:txBody>
      </p:sp>
      <p:sp>
        <p:nvSpPr>
          <p:cNvPr id="90" name="Rectangle 89"/>
          <p:cNvSpPr/>
          <p:nvPr/>
        </p:nvSpPr>
        <p:spPr>
          <a:xfrm>
            <a:off x="861488" y="3848561"/>
            <a:ext cx="412293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A:</a:t>
            </a:r>
          </a:p>
        </p:txBody>
      </p:sp>
      <p:sp>
        <p:nvSpPr>
          <p:cNvPr id="54" name="Rounded Rectangle 1">
            <a:hlinkClick r:id="rId7" action="ppaction://hlinksldjump"/>
          </p:cNvPr>
          <p:cNvSpPr/>
          <p:nvPr/>
        </p:nvSpPr>
        <p:spPr>
          <a:xfrm>
            <a:off x="4523098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1600" dirty="0"/>
              <a:t>Es material </a:t>
            </a:r>
            <a:r>
              <a:rPr lang="en-GB" sz="1600" dirty="0" err="1"/>
              <a:t>volcánico</a:t>
            </a:r>
            <a:r>
              <a:rPr lang="en-GB" sz="1600" dirty="0"/>
              <a:t> </a:t>
            </a:r>
            <a:r>
              <a:rPr lang="en-GB" sz="1600" dirty="0" err="1"/>
              <a:t>arrojado</a:t>
            </a:r>
            <a:r>
              <a:rPr lang="en-GB" sz="1600" dirty="0"/>
              <a:t> </a:t>
            </a:r>
          </a:p>
          <a:p>
            <a:pPr algn="ctr"/>
            <a:r>
              <a:rPr lang="en-GB" sz="1600" dirty="0"/>
              <a:t>por la Tierra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654362" y="4401429"/>
            <a:ext cx="421911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D:</a:t>
            </a:r>
          </a:p>
        </p:txBody>
      </p:sp>
      <p:sp>
        <p:nvSpPr>
          <p:cNvPr id="98" name="Rectangle 97"/>
          <p:cNvSpPr/>
          <p:nvPr/>
        </p:nvSpPr>
        <p:spPr>
          <a:xfrm>
            <a:off x="4660866" y="3840501"/>
            <a:ext cx="412293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rgbClr val="FFFF00"/>
                </a:solidFill>
              </a:rPr>
              <a:t>B:</a:t>
            </a:r>
          </a:p>
        </p:txBody>
      </p:sp>
      <p:sp>
        <p:nvSpPr>
          <p:cNvPr id="46" name="Rectangle 45"/>
          <p:cNvSpPr/>
          <p:nvPr/>
        </p:nvSpPr>
        <p:spPr>
          <a:xfrm>
            <a:off x="352222" y="3098332"/>
            <a:ext cx="81286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800" dirty="0">
                <a:solidFill>
                  <a:schemeClr val="accent6"/>
                </a:solidFill>
              </a:rPr>
              <a:t>12. ¿</a:t>
            </a:r>
            <a:r>
              <a:rPr lang="en-GB" altLang="en-US" sz="2800" dirty="0" err="1">
                <a:solidFill>
                  <a:schemeClr val="accent6"/>
                </a:solidFill>
              </a:rPr>
              <a:t>Cómo</a:t>
            </a:r>
            <a:r>
              <a:rPr lang="en-GB" altLang="en-US" sz="2800" dirty="0">
                <a:solidFill>
                  <a:schemeClr val="accent6"/>
                </a:solidFill>
              </a:rPr>
              <a:t> se </a:t>
            </a:r>
            <a:r>
              <a:rPr lang="en-GB" altLang="en-US" sz="2800" dirty="0" err="1">
                <a:solidFill>
                  <a:schemeClr val="accent6"/>
                </a:solidFill>
              </a:rPr>
              <a:t>formó</a:t>
            </a:r>
            <a:r>
              <a:rPr lang="en-GB" altLang="en-US" sz="2800" dirty="0">
                <a:solidFill>
                  <a:schemeClr val="accent6"/>
                </a:solidFill>
              </a:rPr>
              <a:t> la Luna? </a:t>
            </a:r>
          </a:p>
        </p:txBody>
      </p:sp>
    </p:spTree>
    <p:extLst>
      <p:ext uri="{BB962C8B-B14F-4D97-AF65-F5344CB8AC3E}">
        <p14:creationId xmlns:p14="http://schemas.microsoft.com/office/powerpoint/2010/main" val="13704174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7758" fill="hold"/>
                                        <p:tgtEl>
                                          <p:spTgt spid="5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5"/>
                </p:tgtEl>
              </p:cMediaNode>
            </p:audio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grpSp>
        <p:nvGrpSpPr>
          <p:cNvPr id="6" name="Group 5"/>
          <p:cNvGrpSpPr/>
          <p:nvPr/>
        </p:nvGrpSpPr>
        <p:grpSpPr>
          <a:xfrm>
            <a:off x="732277" y="4401429"/>
            <a:ext cx="3622985" cy="441190"/>
            <a:chOff x="732277" y="4401429"/>
            <a:chExt cx="3622985" cy="441190"/>
          </a:xfrm>
        </p:grpSpPr>
        <p:sp>
          <p:nvSpPr>
            <p:cNvPr id="69" name="Rounded Rectangle 1">
              <a:hlinkClick r:id="rId7" action="ppaction://hlinksldjump"/>
            </p:cNvPr>
            <p:cNvSpPr/>
            <p:nvPr/>
          </p:nvSpPr>
          <p:spPr>
            <a:xfrm>
              <a:off x="732277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err="1"/>
                <a:t>Mercurio</a:t>
              </a:r>
              <a:endParaRPr lang="en-GB" dirty="0"/>
            </a:p>
          </p:txBody>
        </p:sp>
        <p:sp>
          <p:nvSpPr>
            <p:cNvPr id="57" name="Rectangle 56"/>
            <p:cNvSpPr/>
            <p:nvPr/>
          </p:nvSpPr>
          <p:spPr>
            <a:xfrm>
              <a:off x="861488" y="4401429"/>
              <a:ext cx="401072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C: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523098" y="4401429"/>
            <a:ext cx="3622985" cy="441190"/>
            <a:chOff x="4523098" y="4401429"/>
            <a:chExt cx="3622985" cy="441190"/>
          </a:xfrm>
        </p:grpSpPr>
        <p:sp>
          <p:nvSpPr>
            <p:cNvPr id="71" name="Rounded Rectangle 1">
              <a:hlinkClick r:id="rId7" action="ppaction://hlinksldjump"/>
            </p:cNvPr>
            <p:cNvSpPr/>
            <p:nvPr/>
          </p:nvSpPr>
          <p:spPr>
            <a:xfrm>
              <a:off x="4523098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Neptuno</a:t>
              </a:r>
            </a:p>
          </p:txBody>
        </p:sp>
        <p:sp>
          <p:nvSpPr>
            <p:cNvPr id="58" name="Rectangle 57"/>
            <p:cNvSpPr/>
            <p:nvPr/>
          </p:nvSpPr>
          <p:spPr>
            <a:xfrm>
              <a:off x="4654362" y="4401429"/>
              <a:ext cx="421911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D:</a:t>
              </a: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523099" y="3852223"/>
            <a:ext cx="3622985" cy="431169"/>
            <a:chOff x="4523099" y="3852223"/>
            <a:chExt cx="3622985" cy="431169"/>
          </a:xfrm>
        </p:grpSpPr>
        <p:sp>
          <p:nvSpPr>
            <p:cNvPr id="70" name="Rounded Rectangle 1">
              <a:hlinkClick r:id="rId8" action="ppaction://hlinksldjump"/>
            </p:cNvPr>
            <p:cNvSpPr/>
            <p:nvPr/>
          </p:nvSpPr>
          <p:spPr>
            <a:xfrm>
              <a:off x="4523099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err="1"/>
                <a:t>Marte</a:t>
              </a:r>
              <a:endParaRPr lang="en-GB" dirty="0"/>
            </a:p>
          </p:txBody>
        </p:sp>
        <p:sp>
          <p:nvSpPr>
            <p:cNvPr id="59" name="Rectangle 58"/>
            <p:cNvSpPr/>
            <p:nvPr/>
          </p:nvSpPr>
          <p:spPr>
            <a:xfrm>
              <a:off x="4663979" y="3859574"/>
              <a:ext cx="402675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B:</a:t>
              </a:r>
            </a:p>
          </p:txBody>
        </p:sp>
      </p:grpSp>
      <p:sp>
        <p:nvSpPr>
          <p:cNvPr id="3" name="Rectangle 2"/>
          <p:cNvSpPr/>
          <p:nvPr/>
        </p:nvSpPr>
        <p:spPr>
          <a:xfrm>
            <a:off x="364985" y="2935228"/>
            <a:ext cx="8128638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400" dirty="0">
                <a:solidFill>
                  <a:schemeClr val="accent6"/>
                </a:solidFill>
              </a:rPr>
              <a:t>13. A </a:t>
            </a:r>
            <a:r>
              <a:rPr lang="en-GB" altLang="en-US" sz="2400" dirty="0" err="1">
                <a:solidFill>
                  <a:schemeClr val="accent6"/>
                </a:solidFill>
              </a:rPr>
              <a:t>parte</a:t>
            </a:r>
            <a:r>
              <a:rPr lang="en-GB" altLang="en-US" sz="2400" dirty="0">
                <a:solidFill>
                  <a:schemeClr val="accent6"/>
                </a:solidFill>
              </a:rPr>
              <a:t> de la Tierra, ¿</a:t>
            </a:r>
            <a:r>
              <a:rPr lang="en-GB" altLang="en-US" sz="2400" dirty="0" err="1">
                <a:solidFill>
                  <a:schemeClr val="accent6"/>
                </a:solidFill>
              </a:rPr>
              <a:t>en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qué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otro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planeta</a:t>
            </a:r>
            <a:r>
              <a:rPr lang="en-GB" altLang="en-US" sz="2400" dirty="0">
                <a:solidFill>
                  <a:schemeClr val="accent6"/>
                </a:solidFill>
              </a:rPr>
              <a:t> hay </a:t>
            </a:r>
            <a:r>
              <a:rPr lang="en-GB" altLang="en-US" sz="2400" dirty="0" err="1">
                <a:solidFill>
                  <a:schemeClr val="accent6"/>
                </a:solidFill>
              </a:rPr>
              <a:t>casquetes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polares</a:t>
            </a:r>
            <a:r>
              <a:rPr lang="en-GB" altLang="en-US" sz="2400" dirty="0">
                <a:solidFill>
                  <a:schemeClr val="accent6"/>
                </a:solidFill>
              </a:rPr>
              <a:t>? </a:t>
            </a:r>
          </a:p>
        </p:txBody>
      </p:sp>
      <p:grpSp>
        <p:nvGrpSpPr>
          <p:cNvPr id="7" name="Group 6"/>
          <p:cNvGrpSpPr/>
          <p:nvPr/>
        </p:nvGrpSpPr>
        <p:grpSpPr>
          <a:xfrm>
            <a:off x="732278" y="3848561"/>
            <a:ext cx="3622985" cy="434831"/>
            <a:chOff x="732278" y="3848561"/>
            <a:chExt cx="3622985" cy="434831"/>
          </a:xfrm>
        </p:grpSpPr>
        <p:sp>
          <p:nvSpPr>
            <p:cNvPr id="67" name="Rounded Rectangle 1">
              <a:hlinkClick r:id="rId7" action="ppaction://hlinksldjump"/>
            </p:cNvPr>
            <p:cNvSpPr/>
            <p:nvPr/>
          </p:nvSpPr>
          <p:spPr>
            <a:xfrm>
              <a:off x="732278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Venus</a:t>
              </a:r>
            </a:p>
          </p:txBody>
        </p:sp>
        <p:sp>
          <p:nvSpPr>
            <p:cNvPr id="56" name="Rectangle 55"/>
            <p:cNvSpPr/>
            <p:nvPr/>
          </p:nvSpPr>
          <p:spPr>
            <a:xfrm>
              <a:off x="861488" y="3848561"/>
              <a:ext cx="412293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A:</a:t>
              </a:r>
            </a:p>
          </p:txBody>
        </p:sp>
      </p:grpSp>
      <p:sp>
        <p:nvSpPr>
          <p:cNvPr id="147" name="Rectangle 146"/>
          <p:cNvSpPr/>
          <p:nvPr/>
        </p:nvSpPr>
        <p:spPr>
          <a:xfrm>
            <a:off x="4983894" y="4381089"/>
            <a:ext cx="2233824" cy="46166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endParaRPr lang="en-GB" altLang="en-US" sz="2800" dirty="0">
              <a:solidFill>
                <a:schemeClr val="accent6"/>
              </a:solidFill>
            </a:endParaRPr>
          </a:p>
        </p:txBody>
      </p:sp>
      <p:grpSp>
        <p:nvGrpSpPr>
          <p:cNvPr id="61" name="Group 60"/>
          <p:cNvGrpSpPr/>
          <p:nvPr/>
        </p:nvGrpSpPr>
        <p:grpSpPr>
          <a:xfrm>
            <a:off x="2031464" y="318550"/>
            <a:ext cx="891590" cy="593766"/>
            <a:chOff x="2042662" y="200761"/>
            <a:chExt cx="891590" cy="593766"/>
          </a:xfrm>
        </p:grpSpPr>
        <p:sp>
          <p:nvSpPr>
            <p:cNvPr id="96" name="Oval 95">
              <a:hlinkClick r:id="rId9" action="ppaction://hlinksldjump"/>
            </p:cNvPr>
            <p:cNvSpPr/>
            <p:nvPr/>
          </p:nvSpPr>
          <p:spPr>
            <a:xfrm>
              <a:off x="2049138" y="200761"/>
              <a:ext cx="878638" cy="593766"/>
            </a:xfrm>
            <a:prstGeom prst="ellipse">
              <a:avLst/>
            </a:prstGeom>
            <a:gradFill>
              <a:gsLst>
                <a:gs pos="0">
                  <a:srgbClr val="120122"/>
                </a:gs>
                <a:gs pos="64000">
                  <a:srgbClr val="0C0669"/>
                </a:gs>
              </a:gsLst>
              <a:lin ang="16200000" scaled="1"/>
            </a:gradFill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7" name="Rectangle 96"/>
            <p:cNvSpPr/>
            <p:nvPr/>
          </p:nvSpPr>
          <p:spPr>
            <a:xfrm>
              <a:off x="2042662" y="266811"/>
              <a:ext cx="891590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400" b="1" dirty="0">
                  <a:solidFill>
                    <a:schemeClr val="bg1">
                      <a:lumMod val="95000"/>
                    </a:schemeClr>
                  </a:solidFill>
                </a:rPr>
                <a:t>50:50</a:t>
              </a:r>
              <a:endParaRPr lang="en-US" sz="3200" b="1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pic>
        <p:nvPicPr>
          <p:cNvPr id="99" name="$1,000,000 Let's Play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269368" y="220158"/>
            <a:ext cx="487363" cy="487363"/>
          </a:xfrm>
          <a:prstGeom prst="rect">
            <a:avLst/>
          </a:prstGeom>
        </p:spPr>
      </p:pic>
      <p:sp>
        <p:nvSpPr>
          <p:cNvPr id="51" name="Rectangle 3">
            <a:hlinkClick r:id="rId11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12" action="ppaction://hlinksldjump"/>
              </a:rPr>
              <a:t>€125,000</a:t>
            </a:r>
          </a:p>
        </p:txBody>
      </p:sp>
    </p:spTree>
    <p:extLst>
      <p:ext uri="{BB962C8B-B14F-4D97-AF65-F5344CB8AC3E}">
        <p14:creationId xmlns:p14="http://schemas.microsoft.com/office/powerpoint/2010/main" val="2420116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0266" fill="hold"/>
                                        <p:tgtEl>
                                          <p:spTgt spid="9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9"/>
                </p:tgtEl>
              </p:cMediaNode>
            </p:audio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9" name="Rounded Rectangle 1">
            <a:hlinkClick r:id="rId5" action="ppaction://hlinksldjump"/>
          </p:cNvPr>
          <p:cNvSpPr/>
          <p:nvPr/>
        </p:nvSpPr>
        <p:spPr>
          <a:xfrm>
            <a:off x="732277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err="1"/>
              <a:t>Mercurio</a:t>
            </a:r>
            <a:endParaRPr lang="en-GB" dirty="0"/>
          </a:p>
        </p:txBody>
      </p:sp>
      <p:sp>
        <p:nvSpPr>
          <p:cNvPr id="71" name="Rounded Rectangle 1">
            <a:hlinkClick r:id="rId6" action="ppaction://hlinksldjump"/>
          </p:cNvPr>
          <p:cNvSpPr/>
          <p:nvPr/>
        </p:nvSpPr>
        <p:spPr>
          <a:xfrm>
            <a:off x="4523098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70" name="Rounded Rectangle 1">
            <a:hlinkClick r:id="rId7" action="ppaction://hlinksldjump"/>
          </p:cNvPr>
          <p:cNvSpPr/>
          <p:nvPr/>
        </p:nvSpPr>
        <p:spPr>
          <a:xfrm>
            <a:off x="4523099" y="3852223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err="1"/>
              <a:t>Marte</a:t>
            </a:r>
            <a:endParaRPr lang="en-GB" dirty="0"/>
          </a:p>
        </p:txBody>
      </p:sp>
      <p:sp>
        <p:nvSpPr>
          <p:cNvPr id="67" name="Rounded Rectangle 1">
            <a:hlinkClick r:id="rId8" action="ppaction://hlinksldjump"/>
          </p:cNvPr>
          <p:cNvSpPr/>
          <p:nvPr/>
        </p:nvSpPr>
        <p:spPr>
          <a:xfrm>
            <a:off x="732278" y="3852223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grpSp>
        <p:nvGrpSpPr>
          <p:cNvPr id="61" name="Group 60"/>
          <p:cNvGrpSpPr/>
          <p:nvPr/>
        </p:nvGrpSpPr>
        <p:grpSpPr>
          <a:xfrm>
            <a:off x="2031464" y="318550"/>
            <a:ext cx="891590" cy="593766"/>
            <a:chOff x="2042662" y="200761"/>
            <a:chExt cx="891590" cy="593766"/>
          </a:xfrm>
        </p:grpSpPr>
        <p:sp>
          <p:nvSpPr>
            <p:cNvPr id="96" name="Oval 95">
              <a:hlinkClick r:id="rId9" action="ppaction://hlinksldjump"/>
            </p:cNvPr>
            <p:cNvSpPr/>
            <p:nvPr/>
          </p:nvSpPr>
          <p:spPr>
            <a:xfrm>
              <a:off x="2049138" y="200761"/>
              <a:ext cx="878638" cy="593766"/>
            </a:xfrm>
            <a:prstGeom prst="ellipse">
              <a:avLst/>
            </a:prstGeom>
            <a:gradFill>
              <a:gsLst>
                <a:gs pos="0">
                  <a:srgbClr val="120122"/>
                </a:gs>
                <a:gs pos="64000">
                  <a:srgbClr val="0C0669"/>
                </a:gs>
              </a:gsLst>
              <a:lin ang="16200000" scaled="1"/>
            </a:gradFill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7" name="Rectangle 96"/>
            <p:cNvSpPr/>
            <p:nvPr/>
          </p:nvSpPr>
          <p:spPr>
            <a:xfrm>
              <a:off x="2042662" y="266811"/>
              <a:ext cx="891590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400" b="1" dirty="0">
                  <a:solidFill>
                    <a:schemeClr val="bg1">
                      <a:lumMod val="95000"/>
                    </a:schemeClr>
                  </a:solidFill>
                </a:rPr>
                <a:t>50:50</a:t>
              </a:r>
              <a:endParaRPr lang="en-US" sz="3200" b="1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sp>
        <p:nvSpPr>
          <p:cNvPr id="53" name="Multiply 52"/>
          <p:cNvSpPr/>
          <p:nvPr/>
        </p:nvSpPr>
        <p:spPr>
          <a:xfrm>
            <a:off x="2021304" y="97272"/>
            <a:ext cx="885114" cy="1016000"/>
          </a:xfrm>
          <a:prstGeom prst="mathMultiply">
            <a:avLst>
              <a:gd name="adj1" fmla="val 17781"/>
            </a:avLst>
          </a:prstGeom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" name="Rectangle 46"/>
          <p:cNvSpPr/>
          <p:nvPr/>
        </p:nvSpPr>
        <p:spPr>
          <a:xfrm>
            <a:off x="4663979" y="3859574"/>
            <a:ext cx="402675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B:</a:t>
            </a:r>
          </a:p>
        </p:txBody>
      </p:sp>
      <p:sp>
        <p:nvSpPr>
          <p:cNvPr id="44" name="Rectangle 3">
            <a:hlinkClick r:id="rId10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11" action="ppaction://hlinksldjump"/>
              </a:rPr>
              <a:t>€125,000</a:t>
            </a:r>
          </a:p>
        </p:txBody>
      </p:sp>
      <p:sp>
        <p:nvSpPr>
          <p:cNvPr id="49" name="Rectangle 48"/>
          <p:cNvSpPr/>
          <p:nvPr/>
        </p:nvSpPr>
        <p:spPr>
          <a:xfrm>
            <a:off x="867098" y="4411357"/>
            <a:ext cx="401072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C:</a:t>
            </a:r>
          </a:p>
        </p:txBody>
      </p:sp>
      <p:sp>
        <p:nvSpPr>
          <p:cNvPr id="43" name="Rectangle 42"/>
          <p:cNvSpPr/>
          <p:nvPr/>
        </p:nvSpPr>
        <p:spPr>
          <a:xfrm>
            <a:off x="364985" y="2935228"/>
            <a:ext cx="8128638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400" dirty="0">
                <a:solidFill>
                  <a:schemeClr val="accent6"/>
                </a:solidFill>
              </a:rPr>
              <a:t>13. A </a:t>
            </a:r>
            <a:r>
              <a:rPr lang="en-GB" altLang="en-US" sz="2400" dirty="0" err="1">
                <a:solidFill>
                  <a:schemeClr val="accent6"/>
                </a:solidFill>
              </a:rPr>
              <a:t>parte</a:t>
            </a:r>
            <a:r>
              <a:rPr lang="en-GB" altLang="en-US" sz="2400" dirty="0">
                <a:solidFill>
                  <a:schemeClr val="accent6"/>
                </a:solidFill>
              </a:rPr>
              <a:t> de la Tierra, ¿</a:t>
            </a:r>
            <a:r>
              <a:rPr lang="en-GB" altLang="en-US" sz="2400" dirty="0" err="1">
                <a:solidFill>
                  <a:schemeClr val="accent6"/>
                </a:solidFill>
              </a:rPr>
              <a:t>en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qué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otro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planeta</a:t>
            </a:r>
            <a:r>
              <a:rPr lang="en-GB" altLang="en-US" sz="2400" dirty="0">
                <a:solidFill>
                  <a:schemeClr val="accent6"/>
                </a:solidFill>
              </a:rPr>
              <a:t> hay </a:t>
            </a:r>
            <a:r>
              <a:rPr lang="en-GB" altLang="en-US" sz="2400" dirty="0" err="1">
                <a:solidFill>
                  <a:schemeClr val="accent6"/>
                </a:solidFill>
              </a:rPr>
              <a:t>casquetes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polares</a:t>
            </a:r>
            <a:r>
              <a:rPr lang="en-GB" altLang="en-US" sz="2400" dirty="0">
                <a:solidFill>
                  <a:schemeClr val="accent6"/>
                </a:solidFill>
              </a:rPr>
              <a:t>? </a:t>
            </a:r>
          </a:p>
        </p:txBody>
      </p:sp>
    </p:spTree>
    <p:extLst>
      <p:ext uri="{BB962C8B-B14F-4D97-AF65-F5344CB8AC3E}">
        <p14:creationId xmlns:p14="http://schemas.microsoft.com/office/powerpoint/2010/main" val="3546770774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71" name="Rounded Rectangle 1">
            <a:hlinkClick r:id="rId7" action="ppaction://hlinksldjump"/>
          </p:cNvPr>
          <p:cNvSpPr/>
          <p:nvPr/>
        </p:nvSpPr>
        <p:spPr>
          <a:xfrm>
            <a:off x="726678" y="4420497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err="1"/>
              <a:t>Mercurio</a:t>
            </a:r>
            <a:endParaRPr lang="en-GB" dirty="0"/>
          </a:p>
        </p:txBody>
      </p:sp>
      <p:sp>
        <p:nvSpPr>
          <p:cNvPr id="93" name="Rounded Rectangle 1">
            <a:hlinkClick r:id="rId8" action="ppaction://hlinksldjump"/>
          </p:cNvPr>
          <p:cNvSpPr/>
          <p:nvPr/>
        </p:nvSpPr>
        <p:spPr>
          <a:xfrm>
            <a:off x="4523098" y="3854193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solidFill>
            <a:srgbClr val="00B050"/>
          </a:soli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err="1"/>
              <a:t>Marte</a:t>
            </a:r>
            <a:endParaRPr lang="en-GB" dirty="0"/>
          </a:p>
        </p:txBody>
      </p:sp>
      <p:sp>
        <p:nvSpPr>
          <p:cNvPr id="49" name="Rounded Rectangle 1">
            <a:hlinkClick r:id="rId7" action="ppaction://hlinksldjump"/>
          </p:cNvPr>
          <p:cNvSpPr/>
          <p:nvPr/>
        </p:nvSpPr>
        <p:spPr>
          <a:xfrm>
            <a:off x="726678" y="3851121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Venus</a:t>
            </a:r>
          </a:p>
        </p:txBody>
      </p:sp>
      <p:sp>
        <p:nvSpPr>
          <p:cNvPr id="56" name="Rectangle 55"/>
          <p:cNvSpPr/>
          <p:nvPr/>
        </p:nvSpPr>
        <p:spPr>
          <a:xfrm>
            <a:off x="861488" y="3848561"/>
            <a:ext cx="412293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A:</a:t>
            </a:r>
          </a:p>
        </p:txBody>
      </p:sp>
      <p:sp>
        <p:nvSpPr>
          <p:cNvPr id="52" name="Rectangle 3">
            <a:hlinkClick r:id="rId9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10" action="ppaction://hlinksldjump"/>
              </a:rPr>
              <a:t>€250,000</a:t>
            </a:r>
          </a:p>
        </p:txBody>
      </p:sp>
      <p:pic>
        <p:nvPicPr>
          <p:cNvPr id="55" name="$2,000 Win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349459" y="220158"/>
            <a:ext cx="487363" cy="487363"/>
          </a:xfrm>
          <a:prstGeom prst="rect">
            <a:avLst/>
          </a:prstGeom>
        </p:spPr>
      </p:pic>
      <p:sp>
        <p:nvSpPr>
          <p:cNvPr id="51" name="Rectangle 50"/>
          <p:cNvSpPr/>
          <p:nvPr/>
        </p:nvSpPr>
        <p:spPr>
          <a:xfrm>
            <a:off x="867098" y="4411357"/>
            <a:ext cx="401072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C:</a:t>
            </a:r>
          </a:p>
        </p:txBody>
      </p:sp>
      <p:sp>
        <p:nvSpPr>
          <p:cNvPr id="54" name="Rounded Rectangle 1">
            <a:hlinkClick r:id="rId7" action="ppaction://hlinksldjump"/>
          </p:cNvPr>
          <p:cNvSpPr/>
          <p:nvPr/>
        </p:nvSpPr>
        <p:spPr>
          <a:xfrm>
            <a:off x="4523098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Neptuno</a:t>
            </a:r>
          </a:p>
        </p:txBody>
      </p:sp>
      <p:sp>
        <p:nvSpPr>
          <p:cNvPr id="57" name="Rectangle 56"/>
          <p:cNvSpPr/>
          <p:nvPr/>
        </p:nvSpPr>
        <p:spPr>
          <a:xfrm>
            <a:off x="4983894" y="4381089"/>
            <a:ext cx="2233824" cy="46166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endParaRPr lang="en-GB" altLang="en-US" sz="2800" dirty="0">
              <a:solidFill>
                <a:schemeClr val="accent6"/>
              </a:solidFill>
            </a:endParaRPr>
          </a:p>
        </p:txBody>
      </p:sp>
      <p:sp>
        <p:nvSpPr>
          <p:cNvPr id="67" name="Rectangle 66"/>
          <p:cNvSpPr/>
          <p:nvPr/>
        </p:nvSpPr>
        <p:spPr>
          <a:xfrm>
            <a:off x="4654362" y="4401429"/>
            <a:ext cx="421911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D:</a:t>
            </a:r>
          </a:p>
        </p:txBody>
      </p:sp>
      <p:sp>
        <p:nvSpPr>
          <p:cNvPr id="98" name="Rectangle 97"/>
          <p:cNvSpPr/>
          <p:nvPr/>
        </p:nvSpPr>
        <p:spPr>
          <a:xfrm>
            <a:off x="4660866" y="3840501"/>
            <a:ext cx="412293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rgbClr val="FFFF00"/>
                </a:solidFill>
              </a:rPr>
              <a:t>B:</a:t>
            </a:r>
          </a:p>
        </p:txBody>
      </p:sp>
      <p:sp>
        <p:nvSpPr>
          <p:cNvPr id="44" name="Rectangle 43"/>
          <p:cNvSpPr/>
          <p:nvPr/>
        </p:nvSpPr>
        <p:spPr>
          <a:xfrm>
            <a:off x="364985" y="2935228"/>
            <a:ext cx="8128638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400" dirty="0">
                <a:solidFill>
                  <a:schemeClr val="accent6"/>
                </a:solidFill>
              </a:rPr>
              <a:t>13. A </a:t>
            </a:r>
            <a:r>
              <a:rPr lang="en-GB" altLang="en-US" sz="2400" dirty="0" err="1">
                <a:solidFill>
                  <a:schemeClr val="accent6"/>
                </a:solidFill>
              </a:rPr>
              <a:t>parte</a:t>
            </a:r>
            <a:r>
              <a:rPr lang="en-GB" altLang="en-US" sz="2400" dirty="0">
                <a:solidFill>
                  <a:schemeClr val="accent6"/>
                </a:solidFill>
              </a:rPr>
              <a:t> de la Tierra, ¿</a:t>
            </a:r>
            <a:r>
              <a:rPr lang="en-GB" altLang="en-US" sz="2400" dirty="0" err="1">
                <a:solidFill>
                  <a:schemeClr val="accent6"/>
                </a:solidFill>
              </a:rPr>
              <a:t>en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qué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otro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planeta</a:t>
            </a:r>
            <a:r>
              <a:rPr lang="en-GB" altLang="en-US" sz="2400" dirty="0">
                <a:solidFill>
                  <a:schemeClr val="accent6"/>
                </a:solidFill>
              </a:rPr>
              <a:t> hay </a:t>
            </a:r>
            <a:r>
              <a:rPr lang="en-GB" altLang="en-US" sz="2400" dirty="0" err="1">
                <a:solidFill>
                  <a:schemeClr val="accent6"/>
                </a:solidFill>
              </a:rPr>
              <a:t>casquetes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polares</a:t>
            </a:r>
            <a:r>
              <a:rPr lang="en-GB" altLang="en-US" sz="2400" dirty="0">
                <a:solidFill>
                  <a:schemeClr val="accent6"/>
                </a:solidFill>
              </a:rPr>
              <a:t>? </a:t>
            </a:r>
          </a:p>
        </p:txBody>
      </p:sp>
    </p:spTree>
    <p:extLst>
      <p:ext uri="{BB962C8B-B14F-4D97-AF65-F5344CB8AC3E}">
        <p14:creationId xmlns:p14="http://schemas.microsoft.com/office/powerpoint/2010/main" val="42804391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7794" fill="hold"/>
                                        <p:tgtEl>
                                          <p:spTgt spid="5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5"/>
                </p:tgtEl>
              </p:cMediaNode>
            </p:audio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9" name="Rounded Rectangle 1">
            <a:hlinkClick r:id="rId7" action="ppaction://hlinksldjump"/>
          </p:cNvPr>
          <p:cNvSpPr/>
          <p:nvPr/>
        </p:nvSpPr>
        <p:spPr>
          <a:xfrm>
            <a:off x="732277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err="1"/>
              <a:t>Júpiter</a:t>
            </a:r>
            <a:endParaRPr lang="en-GB" dirty="0"/>
          </a:p>
        </p:txBody>
      </p:sp>
      <p:grpSp>
        <p:nvGrpSpPr>
          <p:cNvPr id="5" name="Group 4"/>
          <p:cNvGrpSpPr/>
          <p:nvPr/>
        </p:nvGrpSpPr>
        <p:grpSpPr>
          <a:xfrm>
            <a:off x="4523098" y="4401429"/>
            <a:ext cx="3622985" cy="441190"/>
            <a:chOff x="4523098" y="4401429"/>
            <a:chExt cx="3622985" cy="441190"/>
          </a:xfrm>
        </p:grpSpPr>
        <p:sp>
          <p:nvSpPr>
            <p:cNvPr id="71" name="Rounded Rectangle 1">
              <a:hlinkClick r:id="rId8" action="ppaction://hlinksldjump"/>
            </p:cNvPr>
            <p:cNvSpPr/>
            <p:nvPr/>
          </p:nvSpPr>
          <p:spPr>
            <a:xfrm>
              <a:off x="4523098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err="1"/>
                <a:t>Saturno</a:t>
              </a:r>
              <a:endParaRPr lang="en-GB" dirty="0"/>
            </a:p>
          </p:txBody>
        </p:sp>
        <p:sp>
          <p:nvSpPr>
            <p:cNvPr id="58" name="Rectangle 57"/>
            <p:cNvSpPr/>
            <p:nvPr/>
          </p:nvSpPr>
          <p:spPr>
            <a:xfrm>
              <a:off x="4654362" y="4401429"/>
              <a:ext cx="421911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D:</a:t>
              </a: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523099" y="3852223"/>
            <a:ext cx="3622985" cy="431169"/>
            <a:chOff x="4523099" y="3852223"/>
            <a:chExt cx="3622985" cy="431169"/>
          </a:xfrm>
        </p:grpSpPr>
        <p:sp>
          <p:nvSpPr>
            <p:cNvPr id="70" name="Rounded Rectangle 1">
              <a:hlinkClick r:id="rId8" action="ppaction://hlinksldjump"/>
            </p:cNvPr>
            <p:cNvSpPr/>
            <p:nvPr/>
          </p:nvSpPr>
          <p:spPr>
            <a:xfrm>
              <a:off x="4523099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Neptuno</a:t>
              </a:r>
            </a:p>
          </p:txBody>
        </p:sp>
        <p:sp>
          <p:nvSpPr>
            <p:cNvPr id="59" name="Rectangle 58"/>
            <p:cNvSpPr/>
            <p:nvPr/>
          </p:nvSpPr>
          <p:spPr>
            <a:xfrm>
              <a:off x="4663979" y="3859574"/>
              <a:ext cx="402675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B:</a:t>
              </a:r>
            </a:p>
          </p:txBody>
        </p:sp>
      </p:grpSp>
      <p:sp>
        <p:nvSpPr>
          <p:cNvPr id="3" name="Rectangle 2"/>
          <p:cNvSpPr/>
          <p:nvPr/>
        </p:nvSpPr>
        <p:spPr>
          <a:xfrm>
            <a:off x="422860" y="2935228"/>
            <a:ext cx="8128638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400" dirty="0">
                <a:solidFill>
                  <a:schemeClr val="accent6"/>
                </a:solidFill>
              </a:rPr>
              <a:t>14. ¿</a:t>
            </a:r>
            <a:r>
              <a:rPr lang="en-GB" altLang="en-US" sz="2400" dirty="0" err="1">
                <a:solidFill>
                  <a:schemeClr val="accent6"/>
                </a:solidFill>
              </a:rPr>
              <a:t>Qué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planeta</a:t>
            </a:r>
            <a:r>
              <a:rPr lang="en-GB" altLang="en-US" sz="2400" dirty="0">
                <a:solidFill>
                  <a:schemeClr val="accent6"/>
                </a:solidFill>
              </a:rPr>
              <a:t> del Sistema Solar </a:t>
            </a:r>
            <a:r>
              <a:rPr lang="en-GB" altLang="en-US" sz="2400" dirty="0" err="1">
                <a:solidFill>
                  <a:schemeClr val="accent6"/>
                </a:solidFill>
              </a:rPr>
              <a:t>presenta</a:t>
            </a:r>
            <a:r>
              <a:rPr lang="en-GB" altLang="en-US" sz="2400" dirty="0">
                <a:solidFill>
                  <a:schemeClr val="accent6"/>
                </a:solidFill>
              </a:rPr>
              <a:t> las </a:t>
            </a:r>
            <a:r>
              <a:rPr lang="en-GB" altLang="en-US" sz="2400" dirty="0" err="1">
                <a:solidFill>
                  <a:schemeClr val="accent6"/>
                </a:solidFill>
              </a:rPr>
              <a:t>masas</a:t>
            </a:r>
            <a:r>
              <a:rPr lang="en-GB" altLang="en-US" sz="2400" dirty="0">
                <a:solidFill>
                  <a:schemeClr val="accent6"/>
                </a:solidFill>
              </a:rPr>
              <a:t> de </a:t>
            </a:r>
          </a:p>
          <a:p>
            <a:pPr algn="ctr"/>
            <a:r>
              <a:rPr lang="en-GB" altLang="en-US" sz="2400" dirty="0">
                <a:solidFill>
                  <a:schemeClr val="accent6"/>
                </a:solidFill>
              </a:rPr>
              <a:t>gases de </a:t>
            </a:r>
            <a:r>
              <a:rPr lang="en-GB" altLang="en-US" sz="2400" dirty="0" err="1">
                <a:solidFill>
                  <a:schemeClr val="accent6"/>
                </a:solidFill>
              </a:rPr>
              <a:t>su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atmósfera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distribuidas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en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bandas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longitudinales</a:t>
            </a:r>
            <a:r>
              <a:rPr lang="en-GB" altLang="en-US" sz="2400" dirty="0">
                <a:solidFill>
                  <a:schemeClr val="accent6"/>
                </a:solidFill>
              </a:rPr>
              <a:t>?</a:t>
            </a:r>
          </a:p>
          <a:p>
            <a:pPr algn="ctr"/>
            <a:r>
              <a:rPr lang="en-GB" altLang="en-US" sz="2400" dirty="0">
                <a:solidFill>
                  <a:schemeClr val="accent6"/>
                </a:solidFill>
              </a:rPr>
              <a:t> </a:t>
            </a:r>
          </a:p>
        </p:txBody>
      </p:sp>
      <p:grpSp>
        <p:nvGrpSpPr>
          <p:cNvPr id="7" name="Group 6"/>
          <p:cNvGrpSpPr/>
          <p:nvPr/>
        </p:nvGrpSpPr>
        <p:grpSpPr>
          <a:xfrm>
            <a:off x="732278" y="3848561"/>
            <a:ext cx="3622985" cy="434831"/>
            <a:chOff x="732278" y="3848561"/>
            <a:chExt cx="3622985" cy="434831"/>
          </a:xfrm>
        </p:grpSpPr>
        <p:sp>
          <p:nvSpPr>
            <p:cNvPr id="67" name="Rounded Rectangle 1">
              <a:hlinkClick r:id="rId8" action="ppaction://hlinksldjump"/>
            </p:cNvPr>
            <p:cNvSpPr/>
            <p:nvPr/>
          </p:nvSpPr>
          <p:spPr>
            <a:xfrm>
              <a:off x="732278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err="1"/>
                <a:t>Urano</a:t>
              </a:r>
              <a:endParaRPr lang="en-GB" dirty="0"/>
            </a:p>
          </p:txBody>
        </p:sp>
        <p:sp>
          <p:nvSpPr>
            <p:cNvPr id="56" name="Rectangle 55"/>
            <p:cNvSpPr/>
            <p:nvPr/>
          </p:nvSpPr>
          <p:spPr>
            <a:xfrm>
              <a:off x="861488" y="3848561"/>
              <a:ext cx="412293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A:</a:t>
              </a: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2031464" y="318550"/>
            <a:ext cx="891590" cy="593766"/>
            <a:chOff x="2042662" y="200761"/>
            <a:chExt cx="891590" cy="593766"/>
          </a:xfrm>
        </p:grpSpPr>
        <p:sp>
          <p:nvSpPr>
            <p:cNvPr id="96" name="Oval 95">
              <a:hlinkClick r:id="rId9" action="ppaction://hlinksldjump"/>
            </p:cNvPr>
            <p:cNvSpPr/>
            <p:nvPr/>
          </p:nvSpPr>
          <p:spPr>
            <a:xfrm>
              <a:off x="2049138" y="200761"/>
              <a:ext cx="878638" cy="593766"/>
            </a:xfrm>
            <a:prstGeom prst="ellipse">
              <a:avLst/>
            </a:prstGeom>
            <a:gradFill>
              <a:gsLst>
                <a:gs pos="0">
                  <a:srgbClr val="120122"/>
                </a:gs>
                <a:gs pos="64000">
                  <a:srgbClr val="0C0669"/>
                </a:gs>
              </a:gsLst>
              <a:lin ang="16200000" scaled="1"/>
            </a:gradFill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7" name="Rectangle 96"/>
            <p:cNvSpPr/>
            <p:nvPr/>
          </p:nvSpPr>
          <p:spPr>
            <a:xfrm>
              <a:off x="2042662" y="266811"/>
              <a:ext cx="891590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400" b="1" dirty="0">
                  <a:solidFill>
                    <a:schemeClr val="bg1">
                      <a:lumMod val="95000"/>
                    </a:schemeClr>
                  </a:solidFill>
                </a:rPr>
                <a:t>50:50</a:t>
              </a:r>
              <a:endParaRPr lang="en-US" sz="3200" b="1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pic>
        <p:nvPicPr>
          <p:cNvPr id="99" name="$1,000,000 Let's Play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269368" y="220158"/>
            <a:ext cx="487363" cy="487363"/>
          </a:xfrm>
          <a:prstGeom prst="rect">
            <a:avLst/>
          </a:prstGeom>
        </p:spPr>
      </p:pic>
      <p:sp>
        <p:nvSpPr>
          <p:cNvPr id="52" name="Rectangle 3">
            <a:hlinkClick r:id="rId11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12" action="ppaction://hlinksldjump"/>
              </a:rPr>
              <a:t>€250,000</a:t>
            </a:r>
          </a:p>
        </p:txBody>
      </p:sp>
      <p:sp>
        <p:nvSpPr>
          <p:cNvPr id="51" name="Rectangle 50"/>
          <p:cNvSpPr/>
          <p:nvPr/>
        </p:nvSpPr>
        <p:spPr>
          <a:xfrm>
            <a:off x="867098" y="4411357"/>
            <a:ext cx="401072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C:</a:t>
            </a:r>
          </a:p>
        </p:txBody>
      </p:sp>
    </p:spTree>
    <p:extLst>
      <p:ext uri="{BB962C8B-B14F-4D97-AF65-F5344CB8AC3E}">
        <p14:creationId xmlns:p14="http://schemas.microsoft.com/office/powerpoint/2010/main" val="37580537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0302" fill="hold"/>
                                        <p:tgtEl>
                                          <p:spTgt spid="9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9"/>
                </p:tgtEl>
              </p:cMediaNode>
            </p:audio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9" name="Rounded Rectangle 1">
            <a:hlinkClick r:id="rId5" action="ppaction://hlinksldjump"/>
          </p:cNvPr>
          <p:cNvSpPr/>
          <p:nvPr/>
        </p:nvSpPr>
        <p:spPr>
          <a:xfrm>
            <a:off x="732277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err="1"/>
              <a:t>Júpiter</a:t>
            </a:r>
            <a:endParaRPr lang="en-GB" dirty="0"/>
          </a:p>
        </p:txBody>
      </p:sp>
      <p:sp>
        <p:nvSpPr>
          <p:cNvPr id="71" name="Rounded Rectangle 1">
            <a:hlinkClick r:id="rId6" action="ppaction://hlinksldjump"/>
          </p:cNvPr>
          <p:cNvSpPr/>
          <p:nvPr/>
        </p:nvSpPr>
        <p:spPr>
          <a:xfrm>
            <a:off x="4523098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err="1"/>
              <a:t>Saturno</a:t>
            </a:r>
            <a:endParaRPr lang="en-GB" dirty="0"/>
          </a:p>
        </p:txBody>
      </p:sp>
      <p:sp>
        <p:nvSpPr>
          <p:cNvPr id="70" name="Rounded Rectangle 1">
            <a:hlinkClick r:id="rId7" action="ppaction://hlinksldjump"/>
          </p:cNvPr>
          <p:cNvSpPr/>
          <p:nvPr/>
        </p:nvSpPr>
        <p:spPr>
          <a:xfrm>
            <a:off x="4523099" y="3852223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67" name="Rounded Rectangle 1">
            <a:hlinkClick r:id="rId8" action="ppaction://hlinksldjump"/>
          </p:cNvPr>
          <p:cNvSpPr/>
          <p:nvPr/>
        </p:nvSpPr>
        <p:spPr>
          <a:xfrm>
            <a:off x="732278" y="3852223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grpSp>
        <p:nvGrpSpPr>
          <p:cNvPr id="61" name="Group 60"/>
          <p:cNvGrpSpPr/>
          <p:nvPr/>
        </p:nvGrpSpPr>
        <p:grpSpPr>
          <a:xfrm>
            <a:off x="2031464" y="318550"/>
            <a:ext cx="891590" cy="593766"/>
            <a:chOff x="2042662" y="200761"/>
            <a:chExt cx="891590" cy="593766"/>
          </a:xfrm>
        </p:grpSpPr>
        <p:sp>
          <p:nvSpPr>
            <p:cNvPr id="96" name="Oval 95">
              <a:hlinkClick r:id="rId9" action="ppaction://hlinksldjump"/>
            </p:cNvPr>
            <p:cNvSpPr/>
            <p:nvPr/>
          </p:nvSpPr>
          <p:spPr>
            <a:xfrm>
              <a:off x="2049138" y="200761"/>
              <a:ext cx="878638" cy="593766"/>
            </a:xfrm>
            <a:prstGeom prst="ellipse">
              <a:avLst/>
            </a:prstGeom>
            <a:gradFill>
              <a:gsLst>
                <a:gs pos="0">
                  <a:srgbClr val="120122"/>
                </a:gs>
                <a:gs pos="64000">
                  <a:srgbClr val="0C0669"/>
                </a:gs>
              </a:gsLst>
              <a:lin ang="16200000" scaled="1"/>
            </a:gradFill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7" name="Rectangle 96"/>
            <p:cNvSpPr/>
            <p:nvPr/>
          </p:nvSpPr>
          <p:spPr>
            <a:xfrm>
              <a:off x="2042662" y="266811"/>
              <a:ext cx="891590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400" b="1" dirty="0">
                  <a:solidFill>
                    <a:schemeClr val="bg1">
                      <a:lumMod val="95000"/>
                    </a:schemeClr>
                  </a:solidFill>
                </a:rPr>
                <a:t>50:50</a:t>
              </a:r>
              <a:endParaRPr lang="en-US" sz="3200" b="1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sp>
        <p:nvSpPr>
          <p:cNvPr id="53" name="Multiply 52"/>
          <p:cNvSpPr/>
          <p:nvPr/>
        </p:nvSpPr>
        <p:spPr>
          <a:xfrm>
            <a:off x="2021304" y="97272"/>
            <a:ext cx="885114" cy="1016000"/>
          </a:xfrm>
          <a:prstGeom prst="mathMultiply">
            <a:avLst>
              <a:gd name="adj1" fmla="val 17781"/>
            </a:avLst>
          </a:prstGeom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/>
          <p:cNvSpPr/>
          <p:nvPr/>
        </p:nvSpPr>
        <p:spPr>
          <a:xfrm>
            <a:off x="867098" y="4411357"/>
            <a:ext cx="401072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C:</a:t>
            </a:r>
          </a:p>
        </p:txBody>
      </p:sp>
      <p:sp>
        <p:nvSpPr>
          <p:cNvPr id="45" name="Rectangle 44"/>
          <p:cNvSpPr/>
          <p:nvPr/>
        </p:nvSpPr>
        <p:spPr>
          <a:xfrm>
            <a:off x="4654362" y="4401429"/>
            <a:ext cx="421911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D:</a:t>
            </a:r>
          </a:p>
        </p:txBody>
      </p:sp>
      <p:sp>
        <p:nvSpPr>
          <p:cNvPr id="50" name="Rectangle 3">
            <a:hlinkClick r:id="rId10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11" action="ppaction://hlinksldjump"/>
              </a:rPr>
              <a:t>€250,000</a:t>
            </a:r>
          </a:p>
        </p:txBody>
      </p:sp>
      <p:sp>
        <p:nvSpPr>
          <p:cNvPr id="44" name="Rectangle 43"/>
          <p:cNvSpPr/>
          <p:nvPr/>
        </p:nvSpPr>
        <p:spPr>
          <a:xfrm>
            <a:off x="422860" y="2935228"/>
            <a:ext cx="8128638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400" dirty="0">
                <a:solidFill>
                  <a:schemeClr val="accent6"/>
                </a:solidFill>
              </a:rPr>
              <a:t>14. ¿</a:t>
            </a:r>
            <a:r>
              <a:rPr lang="en-GB" altLang="en-US" sz="2400" dirty="0" err="1">
                <a:solidFill>
                  <a:schemeClr val="accent6"/>
                </a:solidFill>
              </a:rPr>
              <a:t>Qué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planeta</a:t>
            </a:r>
            <a:r>
              <a:rPr lang="en-GB" altLang="en-US" sz="2400" dirty="0">
                <a:solidFill>
                  <a:schemeClr val="accent6"/>
                </a:solidFill>
              </a:rPr>
              <a:t> del Sistema Solar </a:t>
            </a:r>
            <a:r>
              <a:rPr lang="en-GB" altLang="en-US" sz="2400" dirty="0" err="1">
                <a:solidFill>
                  <a:schemeClr val="accent6"/>
                </a:solidFill>
              </a:rPr>
              <a:t>presenta</a:t>
            </a:r>
            <a:r>
              <a:rPr lang="en-GB" altLang="en-US" sz="2400" dirty="0">
                <a:solidFill>
                  <a:schemeClr val="accent6"/>
                </a:solidFill>
              </a:rPr>
              <a:t> las </a:t>
            </a:r>
            <a:r>
              <a:rPr lang="en-GB" altLang="en-US" sz="2400" dirty="0" err="1">
                <a:solidFill>
                  <a:schemeClr val="accent6"/>
                </a:solidFill>
              </a:rPr>
              <a:t>masas</a:t>
            </a:r>
            <a:r>
              <a:rPr lang="en-GB" altLang="en-US" sz="2400" dirty="0">
                <a:solidFill>
                  <a:schemeClr val="accent6"/>
                </a:solidFill>
              </a:rPr>
              <a:t> de </a:t>
            </a:r>
          </a:p>
          <a:p>
            <a:pPr algn="ctr"/>
            <a:r>
              <a:rPr lang="en-GB" altLang="en-US" sz="2400" dirty="0">
                <a:solidFill>
                  <a:schemeClr val="accent6"/>
                </a:solidFill>
              </a:rPr>
              <a:t>gases de </a:t>
            </a:r>
            <a:r>
              <a:rPr lang="en-GB" altLang="en-US" sz="2400" dirty="0" err="1">
                <a:solidFill>
                  <a:schemeClr val="accent6"/>
                </a:solidFill>
              </a:rPr>
              <a:t>su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atmósfera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distribuidas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en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bandas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longitudinales</a:t>
            </a:r>
            <a:r>
              <a:rPr lang="en-GB" altLang="en-US" sz="2400" dirty="0">
                <a:solidFill>
                  <a:schemeClr val="accent6"/>
                </a:solidFill>
              </a:rPr>
              <a:t>?</a:t>
            </a:r>
          </a:p>
          <a:p>
            <a:pPr algn="ctr"/>
            <a:r>
              <a:rPr lang="en-GB" altLang="en-US" sz="2400" dirty="0">
                <a:solidFill>
                  <a:schemeClr val="accent6"/>
                </a:solidFill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225799038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0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44" name="Rounded Rectangle 1">
            <a:hlinkClick r:id="rId7" action="ppaction://hlinksldjump"/>
          </p:cNvPr>
          <p:cNvSpPr/>
          <p:nvPr/>
        </p:nvSpPr>
        <p:spPr>
          <a:xfrm>
            <a:off x="4523098" y="3851121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Neptuno</a:t>
            </a:r>
          </a:p>
        </p:txBody>
      </p: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71" name="Rounded Rectangle 1">
            <a:hlinkClick r:id="rId8" action="ppaction://hlinksldjump"/>
          </p:cNvPr>
          <p:cNvSpPr/>
          <p:nvPr/>
        </p:nvSpPr>
        <p:spPr>
          <a:xfrm>
            <a:off x="726678" y="4420497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93" name="Rounded Rectangle 1">
            <a:hlinkClick r:id="rId9" action="ppaction://hlinksldjump"/>
          </p:cNvPr>
          <p:cNvSpPr/>
          <p:nvPr/>
        </p:nvSpPr>
        <p:spPr>
          <a:xfrm>
            <a:off x="722591" y="4400132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solidFill>
            <a:srgbClr val="00B050"/>
          </a:soli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err="1"/>
              <a:t>Júpiter</a:t>
            </a:r>
            <a:endParaRPr lang="en-GB" dirty="0"/>
          </a:p>
        </p:txBody>
      </p:sp>
      <p:sp>
        <p:nvSpPr>
          <p:cNvPr id="49" name="Rounded Rectangle 1">
            <a:hlinkClick r:id="rId7" action="ppaction://hlinksldjump"/>
          </p:cNvPr>
          <p:cNvSpPr/>
          <p:nvPr/>
        </p:nvSpPr>
        <p:spPr>
          <a:xfrm>
            <a:off x="726678" y="3851121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err="1"/>
              <a:t>Urano</a:t>
            </a:r>
            <a:endParaRPr lang="en-GB" dirty="0"/>
          </a:p>
        </p:txBody>
      </p:sp>
      <p:sp>
        <p:nvSpPr>
          <p:cNvPr id="56" name="Rectangle 55"/>
          <p:cNvSpPr/>
          <p:nvPr/>
        </p:nvSpPr>
        <p:spPr>
          <a:xfrm>
            <a:off x="861488" y="3848561"/>
            <a:ext cx="412293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A:</a:t>
            </a:r>
          </a:p>
        </p:txBody>
      </p:sp>
      <p:sp>
        <p:nvSpPr>
          <p:cNvPr id="52" name="Rectangle 3">
            <a:hlinkClick r:id="rId10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11" action="ppaction://hlinksldjump"/>
              </a:rPr>
              <a:t>€500,000</a:t>
            </a:r>
          </a:p>
        </p:txBody>
      </p:sp>
      <p:pic>
        <p:nvPicPr>
          <p:cNvPr id="55" name="$2,000 Win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2"/>
          <a:stretch>
            <a:fillRect/>
          </a:stretch>
        </p:blipFill>
        <p:spPr>
          <a:xfrm>
            <a:off x="349459" y="220158"/>
            <a:ext cx="487363" cy="487363"/>
          </a:xfrm>
          <a:prstGeom prst="rect">
            <a:avLst/>
          </a:prstGeom>
        </p:spPr>
      </p:pic>
      <p:sp>
        <p:nvSpPr>
          <p:cNvPr id="51" name="Rectangle 50"/>
          <p:cNvSpPr/>
          <p:nvPr/>
        </p:nvSpPr>
        <p:spPr>
          <a:xfrm>
            <a:off x="867098" y="4411357"/>
            <a:ext cx="401072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rgbClr val="FFFF00"/>
                </a:solidFill>
              </a:rPr>
              <a:t>C:</a:t>
            </a:r>
          </a:p>
        </p:txBody>
      </p:sp>
      <p:sp>
        <p:nvSpPr>
          <p:cNvPr id="54" name="Rounded Rectangle 1">
            <a:hlinkClick r:id="rId7" action="ppaction://hlinksldjump"/>
          </p:cNvPr>
          <p:cNvSpPr/>
          <p:nvPr/>
        </p:nvSpPr>
        <p:spPr>
          <a:xfrm>
            <a:off x="4523098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err="1"/>
              <a:t>Saturno</a:t>
            </a:r>
            <a:endParaRPr lang="en-GB" dirty="0"/>
          </a:p>
        </p:txBody>
      </p:sp>
      <p:sp>
        <p:nvSpPr>
          <p:cNvPr id="67" name="Rectangle 66"/>
          <p:cNvSpPr/>
          <p:nvPr/>
        </p:nvSpPr>
        <p:spPr>
          <a:xfrm>
            <a:off x="4654362" y="4401429"/>
            <a:ext cx="421911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D:</a:t>
            </a:r>
          </a:p>
        </p:txBody>
      </p:sp>
      <p:sp>
        <p:nvSpPr>
          <p:cNvPr id="98" name="Rectangle 97"/>
          <p:cNvSpPr/>
          <p:nvPr/>
        </p:nvSpPr>
        <p:spPr>
          <a:xfrm>
            <a:off x="4660866" y="3840501"/>
            <a:ext cx="412293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B:</a:t>
            </a:r>
          </a:p>
        </p:txBody>
      </p:sp>
      <p:sp>
        <p:nvSpPr>
          <p:cNvPr id="45" name="Rectangle 44"/>
          <p:cNvSpPr/>
          <p:nvPr/>
        </p:nvSpPr>
        <p:spPr>
          <a:xfrm>
            <a:off x="422860" y="2935228"/>
            <a:ext cx="8128638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400" dirty="0">
                <a:solidFill>
                  <a:schemeClr val="accent6"/>
                </a:solidFill>
              </a:rPr>
              <a:t>14. ¿</a:t>
            </a:r>
            <a:r>
              <a:rPr lang="en-GB" altLang="en-US" sz="2400" dirty="0" err="1">
                <a:solidFill>
                  <a:schemeClr val="accent6"/>
                </a:solidFill>
              </a:rPr>
              <a:t>Qué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planeta</a:t>
            </a:r>
            <a:r>
              <a:rPr lang="en-GB" altLang="en-US" sz="2400" dirty="0">
                <a:solidFill>
                  <a:schemeClr val="accent6"/>
                </a:solidFill>
              </a:rPr>
              <a:t> del Sistema Solar </a:t>
            </a:r>
            <a:r>
              <a:rPr lang="en-GB" altLang="en-US" sz="2400" dirty="0" err="1">
                <a:solidFill>
                  <a:schemeClr val="accent6"/>
                </a:solidFill>
              </a:rPr>
              <a:t>presenta</a:t>
            </a:r>
            <a:r>
              <a:rPr lang="en-GB" altLang="en-US" sz="2400" dirty="0">
                <a:solidFill>
                  <a:schemeClr val="accent6"/>
                </a:solidFill>
              </a:rPr>
              <a:t> las </a:t>
            </a:r>
            <a:r>
              <a:rPr lang="en-GB" altLang="en-US" sz="2400" dirty="0" err="1">
                <a:solidFill>
                  <a:schemeClr val="accent6"/>
                </a:solidFill>
              </a:rPr>
              <a:t>masas</a:t>
            </a:r>
            <a:r>
              <a:rPr lang="en-GB" altLang="en-US" sz="2400" dirty="0">
                <a:solidFill>
                  <a:schemeClr val="accent6"/>
                </a:solidFill>
              </a:rPr>
              <a:t> de </a:t>
            </a:r>
          </a:p>
          <a:p>
            <a:pPr algn="ctr"/>
            <a:r>
              <a:rPr lang="en-GB" altLang="en-US" sz="2400" dirty="0">
                <a:solidFill>
                  <a:schemeClr val="accent6"/>
                </a:solidFill>
              </a:rPr>
              <a:t>gases de </a:t>
            </a:r>
            <a:r>
              <a:rPr lang="en-GB" altLang="en-US" sz="2400" dirty="0" err="1">
                <a:solidFill>
                  <a:schemeClr val="accent6"/>
                </a:solidFill>
              </a:rPr>
              <a:t>su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atmósfera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distribuidas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en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bandas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longitudinales</a:t>
            </a:r>
            <a:r>
              <a:rPr lang="en-GB" altLang="en-US" sz="2400" dirty="0">
                <a:solidFill>
                  <a:schemeClr val="accent6"/>
                </a:solidFill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25747361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7758" fill="hold"/>
                                        <p:tgtEl>
                                          <p:spTgt spid="5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5"/>
                </p:tgtEl>
              </p:cMediaNode>
            </p:audio>
          </p:childTnLst>
        </p:cTn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grpSp>
        <p:nvGrpSpPr>
          <p:cNvPr id="6" name="Group 5"/>
          <p:cNvGrpSpPr/>
          <p:nvPr/>
        </p:nvGrpSpPr>
        <p:grpSpPr>
          <a:xfrm>
            <a:off x="732277" y="4401429"/>
            <a:ext cx="3622985" cy="441190"/>
            <a:chOff x="732277" y="4401429"/>
            <a:chExt cx="3622985" cy="441190"/>
          </a:xfrm>
        </p:grpSpPr>
        <p:sp>
          <p:nvSpPr>
            <p:cNvPr id="69" name="Rounded Rectangle 1">
              <a:hlinkClick r:id="rId7" action="ppaction://hlinksldjump"/>
            </p:cNvPr>
            <p:cNvSpPr/>
            <p:nvPr/>
          </p:nvSpPr>
          <p:spPr>
            <a:xfrm>
              <a:off x="732277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Europa (</a:t>
              </a:r>
              <a:r>
                <a:rPr lang="en-GB" dirty="0" err="1"/>
                <a:t>Júpiter</a:t>
              </a:r>
              <a:r>
                <a:rPr lang="en-GB" dirty="0"/>
                <a:t>)</a:t>
              </a:r>
            </a:p>
          </p:txBody>
        </p:sp>
        <p:sp>
          <p:nvSpPr>
            <p:cNvPr id="57" name="Rectangle 56"/>
            <p:cNvSpPr/>
            <p:nvPr/>
          </p:nvSpPr>
          <p:spPr>
            <a:xfrm>
              <a:off x="861488" y="4401429"/>
              <a:ext cx="401072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C: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523098" y="4401429"/>
            <a:ext cx="3622985" cy="441190"/>
            <a:chOff x="4523098" y="4401429"/>
            <a:chExt cx="3622985" cy="441190"/>
          </a:xfrm>
        </p:grpSpPr>
        <p:sp>
          <p:nvSpPr>
            <p:cNvPr id="71" name="Rounded Rectangle 1">
              <a:hlinkClick r:id="rId7" action="ppaction://hlinksldjump"/>
            </p:cNvPr>
            <p:cNvSpPr/>
            <p:nvPr/>
          </p:nvSpPr>
          <p:spPr>
            <a:xfrm>
              <a:off x="4523098" y="4411450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err="1"/>
                <a:t>Tritón</a:t>
              </a:r>
              <a:r>
                <a:rPr lang="en-GB" dirty="0"/>
                <a:t> (Neptuno)</a:t>
              </a:r>
            </a:p>
          </p:txBody>
        </p:sp>
        <p:sp>
          <p:nvSpPr>
            <p:cNvPr id="58" name="Rectangle 57"/>
            <p:cNvSpPr/>
            <p:nvPr/>
          </p:nvSpPr>
          <p:spPr>
            <a:xfrm>
              <a:off x="4654362" y="4401429"/>
              <a:ext cx="421911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D:</a:t>
              </a: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523099" y="3852223"/>
            <a:ext cx="3622985" cy="431169"/>
            <a:chOff x="4523099" y="3852223"/>
            <a:chExt cx="3622985" cy="431169"/>
          </a:xfrm>
        </p:grpSpPr>
        <p:sp>
          <p:nvSpPr>
            <p:cNvPr id="70" name="Rounded Rectangle 1">
              <a:hlinkClick r:id="rId7" action="ppaction://hlinksldjump"/>
            </p:cNvPr>
            <p:cNvSpPr/>
            <p:nvPr/>
          </p:nvSpPr>
          <p:spPr>
            <a:xfrm>
              <a:off x="4523099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Deimos (</a:t>
              </a:r>
              <a:r>
                <a:rPr lang="en-GB" dirty="0" err="1"/>
                <a:t>Marte</a:t>
              </a:r>
              <a:r>
                <a:rPr lang="en-GB" dirty="0"/>
                <a:t>)</a:t>
              </a:r>
            </a:p>
          </p:txBody>
        </p:sp>
        <p:sp>
          <p:nvSpPr>
            <p:cNvPr id="59" name="Rectangle 58"/>
            <p:cNvSpPr/>
            <p:nvPr/>
          </p:nvSpPr>
          <p:spPr>
            <a:xfrm>
              <a:off x="4663979" y="3859574"/>
              <a:ext cx="402675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B:</a:t>
              </a:r>
            </a:p>
          </p:txBody>
        </p:sp>
      </p:grpSp>
      <p:sp>
        <p:nvSpPr>
          <p:cNvPr id="3" name="Rectangle 2"/>
          <p:cNvSpPr/>
          <p:nvPr/>
        </p:nvSpPr>
        <p:spPr>
          <a:xfrm>
            <a:off x="376562" y="2925406"/>
            <a:ext cx="8128638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400" dirty="0">
                <a:solidFill>
                  <a:schemeClr val="accent6"/>
                </a:solidFill>
              </a:rPr>
              <a:t>15. ¿</a:t>
            </a:r>
            <a:r>
              <a:rPr lang="en-GB" altLang="en-US" sz="2400" dirty="0" err="1">
                <a:solidFill>
                  <a:schemeClr val="accent6"/>
                </a:solidFill>
              </a:rPr>
              <a:t>Qué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satélite</a:t>
            </a:r>
            <a:r>
              <a:rPr lang="en-GB" altLang="en-US" sz="2400" dirty="0">
                <a:solidFill>
                  <a:schemeClr val="accent6"/>
                </a:solidFill>
              </a:rPr>
              <a:t> del Sistema Solar </a:t>
            </a:r>
            <a:r>
              <a:rPr lang="en-GB" altLang="en-US" sz="2400" dirty="0" err="1">
                <a:solidFill>
                  <a:schemeClr val="accent6"/>
                </a:solidFill>
              </a:rPr>
              <a:t>tiene</a:t>
            </a:r>
            <a:r>
              <a:rPr lang="en-GB" altLang="en-US" sz="2400" dirty="0">
                <a:solidFill>
                  <a:schemeClr val="accent6"/>
                </a:solidFill>
              </a:rPr>
              <a:t> una </a:t>
            </a:r>
            <a:r>
              <a:rPr lang="en-GB" altLang="en-US" sz="2400" dirty="0" err="1">
                <a:solidFill>
                  <a:schemeClr val="accent6"/>
                </a:solidFill>
              </a:rPr>
              <a:t>atmósfera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</a:p>
          <a:p>
            <a:pPr algn="ctr"/>
            <a:r>
              <a:rPr lang="en-GB" altLang="en-US" sz="2400" dirty="0" err="1">
                <a:solidFill>
                  <a:schemeClr val="accent6"/>
                </a:solidFill>
              </a:rPr>
              <a:t>densa</a:t>
            </a:r>
            <a:r>
              <a:rPr lang="en-GB" altLang="en-US" sz="2400" dirty="0">
                <a:solidFill>
                  <a:schemeClr val="accent6"/>
                </a:solidFill>
              </a:rPr>
              <a:t> y </a:t>
            </a:r>
            <a:r>
              <a:rPr lang="en-GB" altLang="en-US" sz="2400" dirty="0" err="1">
                <a:solidFill>
                  <a:schemeClr val="accent6"/>
                </a:solidFill>
              </a:rPr>
              <a:t>rica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en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hidrocarburos</a:t>
            </a:r>
            <a:r>
              <a:rPr lang="en-GB" altLang="en-US" sz="2400" dirty="0">
                <a:solidFill>
                  <a:schemeClr val="accent6"/>
                </a:solidFill>
              </a:rPr>
              <a:t>? </a:t>
            </a:r>
          </a:p>
          <a:p>
            <a:pPr algn="ctr"/>
            <a:r>
              <a:rPr lang="en-GB" altLang="en-US" sz="2400" dirty="0">
                <a:solidFill>
                  <a:schemeClr val="accent6"/>
                </a:solidFill>
              </a:rPr>
              <a:t> </a:t>
            </a:r>
          </a:p>
        </p:txBody>
      </p:sp>
      <p:grpSp>
        <p:nvGrpSpPr>
          <p:cNvPr id="7" name="Group 6"/>
          <p:cNvGrpSpPr/>
          <p:nvPr/>
        </p:nvGrpSpPr>
        <p:grpSpPr>
          <a:xfrm>
            <a:off x="732278" y="3848561"/>
            <a:ext cx="3622985" cy="434831"/>
            <a:chOff x="732278" y="3848561"/>
            <a:chExt cx="3622985" cy="434831"/>
          </a:xfrm>
        </p:grpSpPr>
        <p:sp>
          <p:nvSpPr>
            <p:cNvPr id="67" name="Rounded Rectangle 1">
              <a:hlinkClick r:id="rId8" action="ppaction://hlinksldjump"/>
            </p:cNvPr>
            <p:cNvSpPr/>
            <p:nvPr/>
          </p:nvSpPr>
          <p:spPr>
            <a:xfrm>
              <a:off x="732278" y="3852223"/>
              <a:ext cx="3622985" cy="431169"/>
            </a:xfrm>
            <a:custGeom>
              <a:avLst/>
              <a:gdLst>
                <a:gd name="connsiteX0" fmla="*/ 0 w 7215712"/>
                <a:gd name="connsiteY0" fmla="*/ 134115 h 804672"/>
                <a:gd name="connsiteX1" fmla="*/ 134115 w 7215712"/>
                <a:gd name="connsiteY1" fmla="*/ 0 h 804672"/>
                <a:gd name="connsiteX2" fmla="*/ 7081597 w 7215712"/>
                <a:gd name="connsiteY2" fmla="*/ 0 h 804672"/>
                <a:gd name="connsiteX3" fmla="*/ 7215712 w 7215712"/>
                <a:gd name="connsiteY3" fmla="*/ 134115 h 804672"/>
                <a:gd name="connsiteX4" fmla="*/ 7215712 w 7215712"/>
                <a:gd name="connsiteY4" fmla="*/ 670557 h 804672"/>
                <a:gd name="connsiteX5" fmla="*/ 7081597 w 7215712"/>
                <a:gd name="connsiteY5" fmla="*/ 804672 h 804672"/>
                <a:gd name="connsiteX6" fmla="*/ 134115 w 7215712"/>
                <a:gd name="connsiteY6" fmla="*/ 804672 h 804672"/>
                <a:gd name="connsiteX7" fmla="*/ 0 w 7215712"/>
                <a:gd name="connsiteY7" fmla="*/ 670557 h 804672"/>
                <a:gd name="connsiteX8" fmla="*/ 0 w 7215712"/>
                <a:gd name="connsiteY8" fmla="*/ 134115 h 804672"/>
                <a:gd name="connsiteX0" fmla="*/ 0 w 7410784"/>
                <a:gd name="connsiteY0" fmla="*/ 195075 h 804672"/>
                <a:gd name="connsiteX1" fmla="*/ 329187 w 7410784"/>
                <a:gd name="connsiteY1" fmla="*/ 0 h 804672"/>
                <a:gd name="connsiteX2" fmla="*/ 7276669 w 7410784"/>
                <a:gd name="connsiteY2" fmla="*/ 0 h 804672"/>
                <a:gd name="connsiteX3" fmla="*/ 7410784 w 7410784"/>
                <a:gd name="connsiteY3" fmla="*/ 134115 h 804672"/>
                <a:gd name="connsiteX4" fmla="*/ 7410784 w 7410784"/>
                <a:gd name="connsiteY4" fmla="*/ 670557 h 804672"/>
                <a:gd name="connsiteX5" fmla="*/ 7276669 w 7410784"/>
                <a:gd name="connsiteY5" fmla="*/ 804672 h 804672"/>
                <a:gd name="connsiteX6" fmla="*/ 329187 w 7410784"/>
                <a:gd name="connsiteY6" fmla="*/ 804672 h 804672"/>
                <a:gd name="connsiteX7" fmla="*/ 195072 w 7410784"/>
                <a:gd name="connsiteY7" fmla="*/ 670557 h 804672"/>
                <a:gd name="connsiteX8" fmla="*/ 0 w 7410784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384051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54864 w 7465648"/>
                <a:gd name="connsiteY0" fmla="*/ 195075 h 804672"/>
                <a:gd name="connsiteX1" fmla="*/ 384051 w 7465648"/>
                <a:gd name="connsiteY1" fmla="*/ 0 h 804672"/>
                <a:gd name="connsiteX2" fmla="*/ 7331533 w 7465648"/>
                <a:gd name="connsiteY2" fmla="*/ 0 h 804672"/>
                <a:gd name="connsiteX3" fmla="*/ 7465648 w 7465648"/>
                <a:gd name="connsiteY3" fmla="*/ 134115 h 804672"/>
                <a:gd name="connsiteX4" fmla="*/ 7465648 w 7465648"/>
                <a:gd name="connsiteY4" fmla="*/ 670557 h 804672"/>
                <a:gd name="connsiteX5" fmla="*/ 7331533 w 7465648"/>
                <a:gd name="connsiteY5" fmla="*/ 804672 h 804672"/>
                <a:gd name="connsiteX6" fmla="*/ 298707 w 7465648"/>
                <a:gd name="connsiteY6" fmla="*/ 804672 h 804672"/>
                <a:gd name="connsiteX7" fmla="*/ 0 w 7465648"/>
                <a:gd name="connsiteY7" fmla="*/ 536445 h 804672"/>
                <a:gd name="connsiteX8" fmla="*/ 54864 w 7465648"/>
                <a:gd name="connsiteY8" fmla="*/ 195075 h 804672"/>
                <a:gd name="connsiteX0" fmla="*/ 79823 w 7490607"/>
                <a:gd name="connsiteY0" fmla="*/ 195075 h 804672"/>
                <a:gd name="connsiteX1" fmla="*/ 409010 w 7490607"/>
                <a:gd name="connsiteY1" fmla="*/ 0 h 804672"/>
                <a:gd name="connsiteX2" fmla="*/ 7356492 w 7490607"/>
                <a:gd name="connsiteY2" fmla="*/ 0 h 804672"/>
                <a:gd name="connsiteX3" fmla="*/ 7490607 w 7490607"/>
                <a:gd name="connsiteY3" fmla="*/ 134115 h 804672"/>
                <a:gd name="connsiteX4" fmla="*/ 7490607 w 7490607"/>
                <a:gd name="connsiteY4" fmla="*/ 670557 h 804672"/>
                <a:gd name="connsiteX5" fmla="*/ 7356492 w 7490607"/>
                <a:gd name="connsiteY5" fmla="*/ 804672 h 804672"/>
                <a:gd name="connsiteX6" fmla="*/ 323666 w 7490607"/>
                <a:gd name="connsiteY6" fmla="*/ 804672 h 804672"/>
                <a:gd name="connsiteX7" fmla="*/ 24959 w 7490607"/>
                <a:gd name="connsiteY7" fmla="*/ 536445 h 804672"/>
                <a:gd name="connsiteX8" fmla="*/ 16911 w 7490607"/>
                <a:gd name="connsiteY8" fmla="*/ 396240 h 804672"/>
                <a:gd name="connsiteX9" fmla="*/ 79823 w 7490607"/>
                <a:gd name="connsiteY9" fmla="*/ 195075 h 804672"/>
                <a:gd name="connsiteX0" fmla="*/ 270513 w 7681297"/>
                <a:gd name="connsiteY0" fmla="*/ 195075 h 804672"/>
                <a:gd name="connsiteX1" fmla="*/ 599700 w 7681297"/>
                <a:gd name="connsiteY1" fmla="*/ 0 h 804672"/>
                <a:gd name="connsiteX2" fmla="*/ 7547182 w 7681297"/>
                <a:gd name="connsiteY2" fmla="*/ 0 h 804672"/>
                <a:gd name="connsiteX3" fmla="*/ 7681297 w 7681297"/>
                <a:gd name="connsiteY3" fmla="*/ 134115 h 804672"/>
                <a:gd name="connsiteX4" fmla="*/ 7681297 w 7681297"/>
                <a:gd name="connsiteY4" fmla="*/ 670557 h 804672"/>
                <a:gd name="connsiteX5" fmla="*/ 7547182 w 7681297"/>
                <a:gd name="connsiteY5" fmla="*/ 804672 h 804672"/>
                <a:gd name="connsiteX6" fmla="*/ 514356 w 7681297"/>
                <a:gd name="connsiteY6" fmla="*/ 804672 h 804672"/>
                <a:gd name="connsiteX7" fmla="*/ 215649 w 7681297"/>
                <a:gd name="connsiteY7" fmla="*/ 536445 h 804672"/>
                <a:gd name="connsiteX8" fmla="*/ 337 w 7681297"/>
                <a:gd name="connsiteY8" fmla="*/ 426720 h 804672"/>
                <a:gd name="connsiteX9" fmla="*/ 270513 w 7681297"/>
                <a:gd name="connsiteY9" fmla="*/ 195075 h 804672"/>
                <a:gd name="connsiteX0" fmla="*/ 270550 w 7681334"/>
                <a:gd name="connsiteY0" fmla="*/ 195075 h 804672"/>
                <a:gd name="connsiteX1" fmla="*/ 599737 w 7681334"/>
                <a:gd name="connsiteY1" fmla="*/ 0 h 804672"/>
                <a:gd name="connsiteX2" fmla="*/ 7547219 w 7681334"/>
                <a:gd name="connsiteY2" fmla="*/ 0 h 804672"/>
                <a:gd name="connsiteX3" fmla="*/ 7681334 w 7681334"/>
                <a:gd name="connsiteY3" fmla="*/ 134115 h 804672"/>
                <a:gd name="connsiteX4" fmla="*/ 7681334 w 7681334"/>
                <a:gd name="connsiteY4" fmla="*/ 670557 h 804672"/>
                <a:gd name="connsiteX5" fmla="*/ 7547219 w 7681334"/>
                <a:gd name="connsiteY5" fmla="*/ 804672 h 804672"/>
                <a:gd name="connsiteX6" fmla="*/ 514393 w 7681334"/>
                <a:gd name="connsiteY6" fmla="*/ 804672 h 804672"/>
                <a:gd name="connsiteX7" fmla="*/ 197398 w 7681334"/>
                <a:gd name="connsiteY7" fmla="*/ 566925 h 804672"/>
                <a:gd name="connsiteX8" fmla="*/ 374 w 7681334"/>
                <a:gd name="connsiteY8" fmla="*/ 426720 h 804672"/>
                <a:gd name="connsiteX9" fmla="*/ 270550 w 7681334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365 w 7704149"/>
                <a:gd name="connsiteY0" fmla="*/ 195075 h 804672"/>
                <a:gd name="connsiteX1" fmla="*/ 622552 w 7704149"/>
                <a:gd name="connsiteY1" fmla="*/ 0 h 804672"/>
                <a:gd name="connsiteX2" fmla="*/ 7570034 w 7704149"/>
                <a:gd name="connsiteY2" fmla="*/ 0 h 804672"/>
                <a:gd name="connsiteX3" fmla="*/ 7704149 w 7704149"/>
                <a:gd name="connsiteY3" fmla="*/ 134115 h 804672"/>
                <a:gd name="connsiteX4" fmla="*/ 7704149 w 7704149"/>
                <a:gd name="connsiteY4" fmla="*/ 670557 h 804672"/>
                <a:gd name="connsiteX5" fmla="*/ 7570034 w 7704149"/>
                <a:gd name="connsiteY5" fmla="*/ 804672 h 804672"/>
                <a:gd name="connsiteX6" fmla="*/ 537208 w 7704149"/>
                <a:gd name="connsiteY6" fmla="*/ 804672 h 804672"/>
                <a:gd name="connsiteX7" fmla="*/ 220213 w 7704149"/>
                <a:gd name="connsiteY7" fmla="*/ 566925 h 804672"/>
                <a:gd name="connsiteX8" fmla="*/ 329 w 7704149"/>
                <a:gd name="connsiteY8" fmla="*/ 405765 h 804672"/>
                <a:gd name="connsiteX9" fmla="*/ 293365 w 7704149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9884 w 7703820"/>
                <a:gd name="connsiteY7" fmla="*/ 566925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93036 w 7703820"/>
                <a:gd name="connsiteY0" fmla="*/ 1950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93036 w 7703820"/>
                <a:gd name="connsiteY9" fmla="*/ 195075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6121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604694 w 7703820"/>
                <a:gd name="connsiteY7" fmla="*/ 435480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235886 w 7703820"/>
                <a:gd name="connsiteY0" fmla="*/ 23508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5886 w 7703820"/>
                <a:gd name="connsiteY9" fmla="*/ 235080 h 804672"/>
                <a:gd name="connsiteX0" fmla="*/ 634031 w 7703820"/>
                <a:gd name="connsiteY0" fmla="*/ 36652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634031 w 7703820"/>
                <a:gd name="connsiteY9" fmla="*/ 366525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232076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232076 w 7703820"/>
                <a:gd name="connsiteY9" fmla="*/ 265560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90166 w 7703820"/>
                <a:gd name="connsiteY0" fmla="*/ 271275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90166 w 7703820"/>
                <a:gd name="connsiteY9" fmla="*/ 271275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00834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97024 w 7703820"/>
                <a:gd name="connsiteY7" fmla="*/ 530730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210359 w 7703820"/>
                <a:gd name="connsiteY7" fmla="*/ 55930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703820"/>
                <a:gd name="connsiteY0" fmla="*/ 265560 h 804672"/>
                <a:gd name="connsiteX1" fmla="*/ 622223 w 7703820"/>
                <a:gd name="connsiteY1" fmla="*/ 0 h 804672"/>
                <a:gd name="connsiteX2" fmla="*/ 7569705 w 7703820"/>
                <a:gd name="connsiteY2" fmla="*/ 0 h 804672"/>
                <a:gd name="connsiteX3" fmla="*/ 7703820 w 7703820"/>
                <a:gd name="connsiteY3" fmla="*/ 134115 h 804672"/>
                <a:gd name="connsiteX4" fmla="*/ 7703820 w 7703820"/>
                <a:gd name="connsiteY4" fmla="*/ 670557 h 804672"/>
                <a:gd name="connsiteX5" fmla="*/ 7569705 w 7703820"/>
                <a:gd name="connsiteY5" fmla="*/ 804672 h 804672"/>
                <a:gd name="connsiteX6" fmla="*/ 536879 w 7703820"/>
                <a:gd name="connsiteY6" fmla="*/ 804672 h 804672"/>
                <a:gd name="connsiteX7" fmla="*/ 177974 w 7703820"/>
                <a:gd name="connsiteY7" fmla="*/ 544065 h 804672"/>
                <a:gd name="connsiteX8" fmla="*/ 0 w 7703820"/>
                <a:gd name="connsiteY8" fmla="*/ 405765 h 804672"/>
                <a:gd name="connsiteX9" fmla="*/ 180641 w 7703820"/>
                <a:gd name="connsiteY9" fmla="*/ 265560 h 804672"/>
                <a:gd name="connsiteX0" fmla="*/ 180641 w 7818120"/>
                <a:gd name="connsiteY0" fmla="*/ 265560 h 804672"/>
                <a:gd name="connsiteX1" fmla="*/ 622223 w 7818120"/>
                <a:gd name="connsiteY1" fmla="*/ 0 h 804672"/>
                <a:gd name="connsiteX2" fmla="*/ 7569705 w 7818120"/>
                <a:gd name="connsiteY2" fmla="*/ 0 h 804672"/>
                <a:gd name="connsiteX3" fmla="*/ 7818120 w 7818120"/>
                <a:gd name="connsiteY3" fmla="*/ 179835 h 804672"/>
                <a:gd name="connsiteX4" fmla="*/ 7703820 w 7818120"/>
                <a:gd name="connsiteY4" fmla="*/ 670557 h 804672"/>
                <a:gd name="connsiteX5" fmla="*/ 7569705 w 7818120"/>
                <a:gd name="connsiteY5" fmla="*/ 804672 h 804672"/>
                <a:gd name="connsiteX6" fmla="*/ 536879 w 7818120"/>
                <a:gd name="connsiteY6" fmla="*/ 804672 h 804672"/>
                <a:gd name="connsiteX7" fmla="*/ 177974 w 7818120"/>
                <a:gd name="connsiteY7" fmla="*/ 544065 h 804672"/>
                <a:gd name="connsiteX8" fmla="*/ 0 w 7818120"/>
                <a:gd name="connsiteY8" fmla="*/ 405765 h 804672"/>
                <a:gd name="connsiteX9" fmla="*/ 180641 w 7818120"/>
                <a:gd name="connsiteY9" fmla="*/ 265560 h 804672"/>
                <a:gd name="connsiteX0" fmla="*/ 180641 w 7886700"/>
                <a:gd name="connsiteY0" fmla="*/ 265560 h 804672"/>
                <a:gd name="connsiteX1" fmla="*/ 622223 w 7886700"/>
                <a:gd name="connsiteY1" fmla="*/ 0 h 804672"/>
                <a:gd name="connsiteX2" fmla="*/ 7569705 w 7886700"/>
                <a:gd name="connsiteY2" fmla="*/ 0 h 804672"/>
                <a:gd name="connsiteX3" fmla="*/ 7818120 w 7886700"/>
                <a:gd name="connsiteY3" fmla="*/ 179835 h 804672"/>
                <a:gd name="connsiteX4" fmla="*/ 7886700 w 7886700"/>
                <a:gd name="connsiteY4" fmla="*/ 685797 h 804672"/>
                <a:gd name="connsiteX5" fmla="*/ 7569705 w 7886700"/>
                <a:gd name="connsiteY5" fmla="*/ 804672 h 804672"/>
                <a:gd name="connsiteX6" fmla="*/ 536879 w 7886700"/>
                <a:gd name="connsiteY6" fmla="*/ 804672 h 804672"/>
                <a:gd name="connsiteX7" fmla="*/ 177974 w 7886700"/>
                <a:gd name="connsiteY7" fmla="*/ 544065 h 804672"/>
                <a:gd name="connsiteX8" fmla="*/ 0 w 7886700"/>
                <a:gd name="connsiteY8" fmla="*/ 405765 h 804672"/>
                <a:gd name="connsiteX9" fmla="*/ 180641 w 7886700"/>
                <a:gd name="connsiteY9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18120 w 8107681"/>
                <a:gd name="connsiteY3" fmla="*/ 1798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322820 w 8107681"/>
                <a:gd name="connsiteY3" fmla="*/ 40081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8579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597140 w 8107681"/>
                <a:gd name="connsiteY5" fmla="*/ 28955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86700 w 8107681"/>
                <a:gd name="connsiteY5" fmla="*/ 6019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5280 w 8107681"/>
                <a:gd name="connsiteY5" fmla="*/ 63436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736"/>
                <a:gd name="connsiteX1" fmla="*/ 622223 w 8107681"/>
                <a:gd name="connsiteY1" fmla="*/ 0 h 804736"/>
                <a:gd name="connsiteX2" fmla="*/ 7569705 w 8107681"/>
                <a:gd name="connsiteY2" fmla="*/ 0 h 804736"/>
                <a:gd name="connsiteX3" fmla="*/ 7848600 w 8107681"/>
                <a:gd name="connsiteY3" fmla="*/ 141735 h 804736"/>
                <a:gd name="connsiteX4" fmla="*/ 8107681 w 8107681"/>
                <a:gd name="connsiteY4" fmla="*/ 408432 h 804736"/>
                <a:gd name="connsiteX5" fmla="*/ 7955280 w 8107681"/>
                <a:gd name="connsiteY5" fmla="*/ 634362 h 804736"/>
                <a:gd name="connsiteX6" fmla="*/ 7569705 w 8107681"/>
                <a:gd name="connsiteY6" fmla="*/ 804672 h 804736"/>
                <a:gd name="connsiteX7" fmla="*/ 536879 w 8107681"/>
                <a:gd name="connsiteY7" fmla="*/ 804672 h 804736"/>
                <a:gd name="connsiteX8" fmla="*/ 177974 w 8107681"/>
                <a:gd name="connsiteY8" fmla="*/ 544065 h 804736"/>
                <a:gd name="connsiteX9" fmla="*/ 0 w 8107681"/>
                <a:gd name="connsiteY9" fmla="*/ 405765 h 804736"/>
                <a:gd name="connsiteX10" fmla="*/ 180641 w 8107681"/>
                <a:gd name="connsiteY10" fmla="*/ 265560 h 804736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98130 w 8107681"/>
                <a:gd name="connsiteY5" fmla="*/ 5657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705725 w 8107681"/>
                <a:gd name="connsiteY5" fmla="*/ 45148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869555 w 8107681"/>
                <a:gd name="connsiteY5" fmla="*/ 622932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48600 w 8107681"/>
                <a:gd name="connsiteY3" fmla="*/ 14173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656195 w 8107681"/>
                <a:gd name="connsiteY3" fmla="*/ 31699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873365 w 8107681"/>
                <a:gd name="connsiteY3" fmla="*/ 196980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19085 w 8107681"/>
                <a:gd name="connsiteY3" fmla="*/ 22555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03845 w 8107681"/>
                <a:gd name="connsiteY3" fmla="*/ 21031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07681"/>
                <a:gd name="connsiteY0" fmla="*/ 265560 h 804672"/>
                <a:gd name="connsiteX1" fmla="*/ 622223 w 8107681"/>
                <a:gd name="connsiteY1" fmla="*/ 0 h 804672"/>
                <a:gd name="connsiteX2" fmla="*/ 7569705 w 8107681"/>
                <a:gd name="connsiteY2" fmla="*/ 0 h 804672"/>
                <a:gd name="connsiteX3" fmla="*/ 7922895 w 8107681"/>
                <a:gd name="connsiteY3" fmla="*/ 214125 h 804672"/>
                <a:gd name="connsiteX4" fmla="*/ 8107681 w 8107681"/>
                <a:gd name="connsiteY4" fmla="*/ 408432 h 804672"/>
                <a:gd name="connsiteX5" fmla="*/ 7957185 w 8107681"/>
                <a:gd name="connsiteY5" fmla="*/ 563877 h 804672"/>
                <a:gd name="connsiteX6" fmla="*/ 7569705 w 8107681"/>
                <a:gd name="connsiteY6" fmla="*/ 804672 h 804672"/>
                <a:gd name="connsiteX7" fmla="*/ 536879 w 8107681"/>
                <a:gd name="connsiteY7" fmla="*/ 804672 h 804672"/>
                <a:gd name="connsiteX8" fmla="*/ 177974 w 8107681"/>
                <a:gd name="connsiteY8" fmla="*/ 544065 h 804672"/>
                <a:gd name="connsiteX9" fmla="*/ 0 w 8107681"/>
                <a:gd name="connsiteY9" fmla="*/ 405765 h 804672"/>
                <a:gd name="connsiteX10" fmla="*/ 180641 w 8107681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57185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3850 w 8128636"/>
                <a:gd name="connsiteY5" fmla="*/ 53720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0515 w 8128636"/>
                <a:gd name="connsiteY5" fmla="*/ 54863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1945 w 8128636"/>
                <a:gd name="connsiteY5" fmla="*/ 56006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7721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20990 w 8128636"/>
                <a:gd name="connsiteY5" fmla="*/ 563877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5816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32420 w 8128636"/>
                <a:gd name="connsiteY5" fmla="*/ 56959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  <a:gd name="connsiteX0" fmla="*/ 180641 w 8128636"/>
                <a:gd name="connsiteY0" fmla="*/ 265560 h 804672"/>
                <a:gd name="connsiteX1" fmla="*/ 622223 w 8128636"/>
                <a:gd name="connsiteY1" fmla="*/ 0 h 804672"/>
                <a:gd name="connsiteX2" fmla="*/ 7569705 w 8128636"/>
                <a:gd name="connsiteY2" fmla="*/ 0 h 804672"/>
                <a:gd name="connsiteX3" fmla="*/ 7922895 w 8128636"/>
                <a:gd name="connsiteY3" fmla="*/ 214125 h 804672"/>
                <a:gd name="connsiteX4" fmla="*/ 8128636 w 8128636"/>
                <a:gd name="connsiteY4" fmla="*/ 387477 h 804672"/>
                <a:gd name="connsiteX5" fmla="*/ 7940040 w 8128636"/>
                <a:gd name="connsiteY5" fmla="*/ 554352 h 804672"/>
                <a:gd name="connsiteX6" fmla="*/ 7569705 w 8128636"/>
                <a:gd name="connsiteY6" fmla="*/ 804672 h 804672"/>
                <a:gd name="connsiteX7" fmla="*/ 536879 w 8128636"/>
                <a:gd name="connsiteY7" fmla="*/ 804672 h 804672"/>
                <a:gd name="connsiteX8" fmla="*/ 177974 w 8128636"/>
                <a:gd name="connsiteY8" fmla="*/ 544065 h 804672"/>
                <a:gd name="connsiteX9" fmla="*/ 0 w 8128636"/>
                <a:gd name="connsiteY9" fmla="*/ 405765 h 804672"/>
                <a:gd name="connsiteX10" fmla="*/ 180641 w 8128636"/>
                <a:gd name="connsiteY10" fmla="*/ 265560 h 80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8636" h="804672">
                  <a:moveTo>
                    <a:pt x="180641" y="265560"/>
                  </a:moveTo>
                  <a:cubicBezTo>
                    <a:pt x="308276" y="56235"/>
                    <a:pt x="548153" y="0"/>
                    <a:pt x="622223" y="0"/>
                  </a:cubicBezTo>
                  <a:lnTo>
                    <a:pt x="7569705" y="0"/>
                  </a:lnTo>
                  <a:cubicBezTo>
                    <a:pt x="7643775" y="0"/>
                    <a:pt x="7827645" y="40995"/>
                    <a:pt x="7922895" y="214125"/>
                  </a:cubicBezTo>
                  <a:cubicBezTo>
                    <a:pt x="8027035" y="356999"/>
                    <a:pt x="8083551" y="339853"/>
                    <a:pt x="8128636" y="387477"/>
                  </a:cubicBezTo>
                  <a:cubicBezTo>
                    <a:pt x="8085456" y="434212"/>
                    <a:pt x="8059420" y="431417"/>
                    <a:pt x="7940040" y="554352"/>
                  </a:cubicBezTo>
                  <a:cubicBezTo>
                    <a:pt x="7797165" y="763677"/>
                    <a:pt x="7643775" y="804672"/>
                    <a:pt x="7569705" y="804672"/>
                  </a:cubicBezTo>
                  <a:lnTo>
                    <a:pt x="536879" y="804672"/>
                  </a:lnTo>
                  <a:cubicBezTo>
                    <a:pt x="462809" y="804672"/>
                    <a:pt x="275129" y="719100"/>
                    <a:pt x="177974" y="544065"/>
                  </a:cubicBezTo>
                  <a:cubicBezTo>
                    <a:pt x="132944" y="477009"/>
                    <a:pt x="55626" y="470280"/>
                    <a:pt x="0" y="405765"/>
                  </a:cubicBezTo>
                  <a:cubicBezTo>
                    <a:pt x="77724" y="360300"/>
                    <a:pt x="96622" y="368811"/>
                    <a:pt x="180641" y="265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20122"/>
                </a:gs>
                <a:gs pos="100000">
                  <a:srgbClr val="0C0669"/>
                </a:gs>
              </a:gsLst>
              <a:lin ang="16200000" scaled="1"/>
              <a:tileRect/>
            </a:gradFill>
            <a:ln w="28575">
              <a:solidFill>
                <a:schemeClr val="bg1">
                  <a:lumMod val="65000"/>
                </a:schemeClr>
              </a:solidFill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 err="1"/>
                <a:t>Titán</a:t>
              </a:r>
              <a:r>
                <a:rPr lang="en-GB" dirty="0"/>
                <a:t> (</a:t>
              </a:r>
              <a:r>
                <a:rPr lang="en-GB" dirty="0" err="1"/>
                <a:t>Saturno</a:t>
              </a:r>
              <a:r>
                <a:rPr lang="en-GB" dirty="0"/>
                <a:t>)</a:t>
              </a:r>
            </a:p>
          </p:txBody>
        </p:sp>
        <p:sp>
          <p:nvSpPr>
            <p:cNvPr id="56" name="Rectangle 55"/>
            <p:cNvSpPr/>
            <p:nvPr/>
          </p:nvSpPr>
          <p:spPr>
            <a:xfrm>
              <a:off x="861488" y="3848561"/>
              <a:ext cx="412293" cy="415498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100" dirty="0">
                  <a:solidFill>
                    <a:schemeClr val="accent6"/>
                  </a:solidFill>
                </a:rPr>
                <a:t>A:</a:t>
              </a: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2031464" y="318550"/>
            <a:ext cx="891590" cy="593766"/>
            <a:chOff x="2042662" y="200761"/>
            <a:chExt cx="891590" cy="593766"/>
          </a:xfrm>
        </p:grpSpPr>
        <p:sp>
          <p:nvSpPr>
            <p:cNvPr id="96" name="Oval 95">
              <a:hlinkClick r:id="rId9" action="ppaction://hlinksldjump"/>
            </p:cNvPr>
            <p:cNvSpPr/>
            <p:nvPr/>
          </p:nvSpPr>
          <p:spPr>
            <a:xfrm>
              <a:off x="2049138" y="200761"/>
              <a:ext cx="878638" cy="593766"/>
            </a:xfrm>
            <a:prstGeom prst="ellipse">
              <a:avLst/>
            </a:prstGeom>
            <a:gradFill>
              <a:gsLst>
                <a:gs pos="0">
                  <a:srgbClr val="120122"/>
                </a:gs>
                <a:gs pos="64000">
                  <a:srgbClr val="0C0669"/>
                </a:gs>
              </a:gsLst>
              <a:lin ang="16200000" scaled="1"/>
            </a:gradFill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7" name="Rectangle 96"/>
            <p:cNvSpPr/>
            <p:nvPr/>
          </p:nvSpPr>
          <p:spPr>
            <a:xfrm>
              <a:off x="2042662" y="266811"/>
              <a:ext cx="891590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400" b="1" dirty="0">
                  <a:solidFill>
                    <a:schemeClr val="bg1">
                      <a:lumMod val="95000"/>
                    </a:schemeClr>
                  </a:solidFill>
                </a:rPr>
                <a:t>50:50</a:t>
              </a:r>
              <a:endParaRPr lang="en-US" sz="3200" b="1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pic>
        <p:nvPicPr>
          <p:cNvPr id="99" name="$1,000,000 Let's Play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269368" y="220158"/>
            <a:ext cx="487363" cy="487363"/>
          </a:xfrm>
          <a:prstGeom prst="rect">
            <a:avLst/>
          </a:prstGeom>
        </p:spPr>
      </p:pic>
      <p:sp>
        <p:nvSpPr>
          <p:cNvPr id="51" name="Rectangle 3">
            <a:hlinkClick r:id="rId11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12" action="ppaction://hlinksldjump"/>
              </a:rPr>
              <a:t>€500,000</a:t>
            </a:r>
          </a:p>
        </p:txBody>
      </p:sp>
    </p:spTree>
    <p:extLst>
      <p:ext uri="{BB962C8B-B14F-4D97-AF65-F5344CB8AC3E}">
        <p14:creationId xmlns:p14="http://schemas.microsoft.com/office/powerpoint/2010/main" val="8352418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0302" fill="hold"/>
                                        <p:tgtEl>
                                          <p:spTgt spid="9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9"/>
                </p:tgtEl>
              </p:cMediaNode>
            </p:audio>
          </p:childTnLst>
        </p:cTn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0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9" name="Rounded Rectangle 1">
            <a:hlinkClick r:id="rId5" action="ppaction://hlinksldjump"/>
          </p:cNvPr>
          <p:cNvSpPr/>
          <p:nvPr/>
        </p:nvSpPr>
        <p:spPr>
          <a:xfrm>
            <a:off x="732277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71" name="Rounded Rectangle 1">
            <a:hlinkClick r:id="rId6" action="ppaction://hlinksldjump"/>
          </p:cNvPr>
          <p:cNvSpPr/>
          <p:nvPr/>
        </p:nvSpPr>
        <p:spPr>
          <a:xfrm>
            <a:off x="4523098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70" name="Rounded Rectangle 1">
            <a:hlinkClick r:id="rId6" action="ppaction://hlinksldjump"/>
          </p:cNvPr>
          <p:cNvSpPr/>
          <p:nvPr/>
        </p:nvSpPr>
        <p:spPr>
          <a:xfrm>
            <a:off x="4523099" y="3852223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Deimos (</a:t>
            </a:r>
            <a:r>
              <a:rPr lang="en-GB" dirty="0" err="1"/>
              <a:t>Marte</a:t>
            </a:r>
            <a:r>
              <a:rPr lang="en-GB" dirty="0"/>
              <a:t>)</a:t>
            </a:r>
          </a:p>
        </p:txBody>
      </p:sp>
      <p:sp>
        <p:nvSpPr>
          <p:cNvPr id="67" name="Rounded Rectangle 1">
            <a:hlinkClick r:id="rId7" action="ppaction://hlinksldjump"/>
          </p:cNvPr>
          <p:cNvSpPr/>
          <p:nvPr/>
        </p:nvSpPr>
        <p:spPr>
          <a:xfrm>
            <a:off x="732278" y="3852223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err="1"/>
              <a:t>Titán</a:t>
            </a:r>
            <a:r>
              <a:rPr lang="en-GB" dirty="0"/>
              <a:t> (</a:t>
            </a:r>
            <a:r>
              <a:rPr lang="en-GB" dirty="0" err="1"/>
              <a:t>Saturno</a:t>
            </a:r>
            <a:r>
              <a:rPr lang="en-GB" dirty="0"/>
              <a:t>)</a:t>
            </a:r>
          </a:p>
        </p:txBody>
      </p:sp>
      <p:grpSp>
        <p:nvGrpSpPr>
          <p:cNvPr id="61" name="Group 60"/>
          <p:cNvGrpSpPr/>
          <p:nvPr/>
        </p:nvGrpSpPr>
        <p:grpSpPr>
          <a:xfrm>
            <a:off x="2031464" y="318550"/>
            <a:ext cx="891590" cy="593766"/>
            <a:chOff x="2042662" y="200761"/>
            <a:chExt cx="891590" cy="593766"/>
          </a:xfrm>
        </p:grpSpPr>
        <p:sp>
          <p:nvSpPr>
            <p:cNvPr id="96" name="Oval 95">
              <a:hlinkClick r:id="rId8" action="ppaction://hlinksldjump"/>
            </p:cNvPr>
            <p:cNvSpPr/>
            <p:nvPr/>
          </p:nvSpPr>
          <p:spPr>
            <a:xfrm>
              <a:off x="2049138" y="200761"/>
              <a:ext cx="878638" cy="593766"/>
            </a:xfrm>
            <a:prstGeom prst="ellipse">
              <a:avLst/>
            </a:prstGeom>
            <a:gradFill>
              <a:gsLst>
                <a:gs pos="0">
                  <a:srgbClr val="120122"/>
                </a:gs>
                <a:gs pos="64000">
                  <a:srgbClr val="0C0669"/>
                </a:gs>
              </a:gsLst>
              <a:lin ang="16200000" scaled="1"/>
            </a:gradFill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7" name="Rectangle 96"/>
            <p:cNvSpPr/>
            <p:nvPr/>
          </p:nvSpPr>
          <p:spPr>
            <a:xfrm>
              <a:off x="2042662" y="266811"/>
              <a:ext cx="891590" cy="461665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sz="2400" b="1" dirty="0">
                  <a:solidFill>
                    <a:schemeClr val="bg1">
                      <a:lumMod val="95000"/>
                    </a:schemeClr>
                  </a:solidFill>
                </a:rPr>
                <a:t>50:50</a:t>
              </a:r>
              <a:endParaRPr lang="en-US" sz="3200" b="1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sp>
        <p:nvSpPr>
          <p:cNvPr id="53" name="Multiply 52"/>
          <p:cNvSpPr/>
          <p:nvPr/>
        </p:nvSpPr>
        <p:spPr>
          <a:xfrm>
            <a:off x="2021304" y="97272"/>
            <a:ext cx="885114" cy="1016000"/>
          </a:xfrm>
          <a:prstGeom prst="mathMultiply">
            <a:avLst>
              <a:gd name="adj1" fmla="val 17781"/>
            </a:avLst>
          </a:prstGeom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" name="Rectangle 3">
            <a:hlinkClick r:id="rId9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10" action="ppaction://hlinksldjump"/>
              </a:rPr>
              <a:t>€500,000</a:t>
            </a:r>
          </a:p>
        </p:txBody>
      </p:sp>
      <p:sp>
        <p:nvSpPr>
          <p:cNvPr id="46" name="Rectangle 45"/>
          <p:cNvSpPr/>
          <p:nvPr/>
        </p:nvSpPr>
        <p:spPr>
          <a:xfrm>
            <a:off x="861488" y="3848561"/>
            <a:ext cx="412293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A:</a:t>
            </a:r>
          </a:p>
        </p:txBody>
      </p:sp>
      <p:sp>
        <p:nvSpPr>
          <p:cNvPr id="51" name="Rectangle 50"/>
          <p:cNvSpPr/>
          <p:nvPr/>
        </p:nvSpPr>
        <p:spPr>
          <a:xfrm>
            <a:off x="4663979" y="3859574"/>
            <a:ext cx="402675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B:</a:t>
            </a:r>
          </a:p>
        </p:txBody>
      </p:sp>
      <p:sp>
        <p:nvSpPr>
          <p:cNvPr id="49" name="Rectangle 48"/>
          <p:cNvSpPr/>
          <p:nvPr/>
        </p:nvSpPr>
        <p:spPr>
          <a:xfrm>
            <a:off x="376562" y="2925406"/>
            <a:ext cx="8128638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400" dirty="0">
                <a:solidFill>
                  <a:schemeClr val="accent6"/>
                </a:solidFill>
              </a:rPr>
              <a:t>15. ¿</a:t>
            </a:r>
            <a:r>
              <a:rPr lang="en-GB" altLang="en-US" sz="2400" dirty="0" err="1">
                <a:solidFill>
                  <a:schemeClr val="accent6"/>
                </a:solidFill>
              </a:rPr>
              <a:t>Qué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satélite</a:t>
            </a:r>
            <a:r>
              <a:rPr lang="en-GB" altLang="en-US" sz="2400" dirty="0">
                <a:solidFill>
                  <a:schemeClr val="accent6"/>
                </a:solidFill>
              </a:rPr>
              <a:t> del Sistema Solar </a:t>
            </a:r>
            <a:r>
              <a:rPr lang="en-GB" altLang="en-US" sz="2400" dirty="0" err="1">
                <a:solidFill>
                  <a:schemeClr val="accent6"/>
                </a:solidFill>
              </a:rPr>
              <a:t>tiene</a:t>
            </a:r>
            <a:r>
              <a:rPr lang="en-GB" altLang="en-US" sz="2400" dirty="0">
                <a:solidFill>
                  <a:schemeClr val="accent6"/>
                </a:solidFill>
              </a:rPr>
              <a:t> una </a:t>
            </a:r>
            <a:r>
              <a:rPr lang="en-GB" altLang="en-US" sz="2400" dirty="0" err="1">
                <a:solidFill>
                  <a:schemeClr val="accent6"/>
                </a:solidFill>
              </a:rPr>
              <a:t>atmósfera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</a:p>
          <a:p>
            <a:pPr algn="ctr"/>
            <a:r>
              <a:rPr lang="en-GB" altLang="en-US" sz="2400" dirty="0" err="1">
                <a:solidFill>
                  <a:schemeClr val="accent6"/>
                </a:solidFill>
              </a:rPr>
              <a:t>densa</a:t>
            </a:r>
            <a:r>
              <a:rPr lang="en-GB" altLang="en-US" sz="2400" dirty="0">
                <a:solidFill>
                  <a:schemeClr val="accent6"/>
                </a:solidFill>
              </a:rPr>
              <a:t> y </a:t>
            </a:r>
            <a:r>
              <a:rPr lang="en-GB" altLang="en-US" sz="2400" dirty="0" err="1">
                <a:solidFill>
                  <a:schemeClr val="accent6"/>
                </a:solidFill>
              </a:rPr>
              <a:t>rica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en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hidrocarburos</a:t>
            </a:r>
            <a:r>
              <a:rPr lang="en-GB" altLang="en-US" sz="2400" dirty="0">
                <a:solidFill>
                  <a:schemeClr val="accent6"/>
                </a:solidFill>
              </a:rPr>
              <a:t>? </a:t>
            </a:r>
          </a:p>
          <a:p>
            <a:pPr algn="ctr"/>
            <a:r>
              <a:rPr lang="en-GB" altLang="en-US" sz="2400" dirty="0">
                <a:solidFill>
                  <a:schemeClr val="accent6"/>
                </a:solidFill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5137477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3181" y="0"/>
            <a:ext cx="9168342" cy="5157192"/>
            <a:chOff x="3181" y="0"/>
            <a:chExt cx="9168342" cy="5157192"/>
          </a:xfrm>
        </p:grpSpPr>
        <p:grpSp>
          <p:nvGrpSpPr>
            <p:cNvPr id="10" name="Group 9"/>
            <p:cNvGrpSpPr/>
            <p:nvPr/>
          </p:nvGrpSpPr>
          <p:grpSpPr>
            <a:xfrm>
              <a:off x="3181" y="0"/>
              <a:ext cx="9168342" cy="5157192"/>
              <a:chOff x="3181" y="0"/>
              <a:chExt cx="9168342" cy="5157192"/>
            </a:xfrm>
          </p:grpSpPr>
          <p:pic>
            <p:nvPicPr>
              <p:cNvPr id="60" name="Picture 4" descr="Image result for millionaire background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2" y="0"/>
                <a:ext cx="9168341" cy="515719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2" name="Rectangle 61"/>
              <p:cNvSpPr/>
              <p:nvPr/>
            </p:nvSpPr>
            <p:spPr>
              <a:xfrm>
                <a:off x="3181" y="0"/>
                <a:ext cx="9168341" cy="5143500"/>
              </a:xfrm>
              <a:prstGeom prst="rect">
                <a:avLst/>
              </a:prstGeom>
              <a:solidFill>
                <a:srgbClr val="20077B">
                  <a:alpha val="72157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3662911" y="707521"/>
              <a:ext cx="1800200" cy="1800200"/>
              <a:chOff x="3659729" y="915566"/>
              <a:chExt cx="1800200" cy="1800200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3659729" y="915566"/>
                <a:ext cx="1800200" cy="180020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  <a:effectLst>
                <a:glow rad="444500">
                  <a:schemeClr val="bg1">
                    <a:alpha val="65000"/>
                  </a:schemeClr>
                </a:glow>
                <a:softEdge rad="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AU"/>
              </a:p>
            </p:txBody>
          </p:sp>
          <p:pic>
            <p:nvPicPr>
              <p:cNvPr id="89" name="Picture 6" descr="Image result for spirograph circle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100000" contras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55570" y="1004211"/>
                <a:ext cx="1608518" cy="162291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2" name="Oval 71"/>
            <p:cNvSpPr/>
            <p:nvPr/>
          </p:nvSpPr>
          <p:spPr>
            <a:xfrm>
              <a:off x="5785528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" name="Oval 72"/>
            <p:cNvSpPr/>
            <p:nvPr/>
          </p:nvSpPr>
          <p:spPr>
            <a:xfrm>
              <a:off x="6049382" y="1559858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Oval 73"/>
            <p:cNvSpPr/>
            <p:nvPr/>
          </p:nvSpPr>
          <p:spPr>
            <a:xfrm>
              <a:off x="6314542" y="1553773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" name="Oval 74"/>
            <p:cNvSpPr/>
            <p:nvPr/>
          </p:nvSpPr>
          <p:spPr>
            <a:xfrm>
              <a:off x="657970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" name="Oval 75"/>
            <p:cNvSpPr/>
            <p:nvPr/>
          </p:nvSpPr>
          <p:spPr>
            <a:xfrm>
              <a:off x="6844862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Oval 76"/>
            <p:cNvSpPr/>
            <p:nvPr/>
          </p:nvSpPr>
          <p:spPr>
            <a:xfrm>
              <a:off x="711002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" name="Oval 77"/>
            <p:cNvSpPr/>
            <p:nvPr/>
          </p:nvSpPr>
          <p:spPr>
            <a:xfrm>
              <a:off x="7375182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" name="Oval 78"/>
            <p:cNvSpPr/>
            <p:nvPr/>
          </p:nvSpPr>
          <p:spPr>
            <a:xfrm>
              <a:off x="7640342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" name="Oval 79"/>
            <p:cNvSpPr/>
            <p:nvPr/>
          </p:nvSpPr>
          <p:spPr>
            <a:xfrm>
              <a:off x="142616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" name="Oval 80"/>
            <p:cNvSpPr/>
            <p:nvPr/>
          </p:nvSpPr>
          <p:spPr>
            <a:xfrm>
              <a:off x="1691320" y="1557827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Oval 81"/>
            <p:cNvSpPr/>
            <p:nvPr/>
          </p:nvSpPr>
          <p:spPr>
            <a:xfrm>
              <a:off x="1956480" y="1551742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Oval 82"/>
            <p:cNvSpPr/>
            <p:nvPr/>
          </p:nvSpPr>
          <p:spPr>
            <a:xfrm>
              <a:off x="222164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" name="Oval 83"/>
            <p:cNvSpPr/>
            <p:nvPr/>
          </p:nvSpPr>
          <p:spPr>
            <a:xfrm>
              <a:off x="2486800" y="1555796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" name="Oval 84"/>
            <p:cNvSpPr/>
            <p:nvPr/>
          </p:nvSpPr>
          <p:spPr>
            <a:xfrm>
              <a:off x="275196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Oval 85"/>
            <p:cNvSpPr/>
            <p:nvPr/>
          </p:nvSpPr>
          <p:spPr>
            <a:xfrm>
              <a:off x="3017120" y="1549711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" name="Oval 86"/>
            <p:cNvSpPr/>
            <p:nvPr/>
          </p:nvSpPr>
          <p:spPr>
            <a:xfrm>
              <a:off x="3282280" y="1547680"/>
              <a:ext cx="107696" cy="10769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glow rad="381000">
                <a:schemeClr val="bg1">
                  <a:alpha val="7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64" name="Straight Connector 63"/>
          <p:cNvCxnSpPr/>
          <p:nvPr/>
        </p:nvCxnSpPr>
        <p:spPr>
          <a:xfrm>
            <a:off x="0" y="3334435"/>
            <a:ext cx="9147182" cy="0"/>
          </a:xfrm>
          <a:prstGeom prst="line">
            <a:avLst/>
          </a:prstGeom>
          <a:ln w="7620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65" name="Rounded Rectangle 1"/>
          <p:cNvSpPr/>
          <p:nvPr/>
        </p:nvSpPr>
        <p:spPr>
          <a:xfrm>
            <a:off x="376562" y="2944368"/>
            <a:ext cx="8128636" cy="804672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57150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66" name="Straight Connector 65"/>
          <p:cNvCxnSpPr/>
          <p:nvPr/>
        </p:nvCxnSpPr>
        <p:spPr>
          <a:xfrm>
            <a:off x="0" y="4067999"/>
            <a:ext cx="9147182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44" name="Rounded Rectangle 1">
            <a:hlinkClick r:id="rId7" action="ppaction://hlinksldjump"/>
          </p:cNvPr>
          <p:cNvSpPr/>
          <p:nvPr/>
        </p:nvSpPr>
        <p:spPr>
          <a:xfrm>
            <a:off x="4523098" y="3851121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Deimos (</a:t>
            </a:r>
            <a:r>
              <a:rPr lang="en-GB" dirty="0" err="1"/>
              <a:t>Marte</a:t>
            </a:r>
            <a:r>
              <a:rPr lang="en-GB" dirty="0"/>
              <a:t>)</a:t>
            </a:r>
          </a:p>
        </p:txBody>
      </p:sp>
      <p:sp>
        <p:nvSpPr>
          <p:cNvPr id="45" name="Rounded Rectangle 1">
            <a:hlinkClick r:id="rId8" action="ppaction://hlinksldjump"/>
          </p:cNvPr>
          <p:cNvSpPr/>
          <p:nvPr/>
        </p:nvSpPr>
        <p:spPr>
          <a:xfrm>
            <a:off x="726678" y="3840198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solidFill>
            <a:srgbClr val="00B050"/>
          </a:soli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err="1"/>
              <a:t>Titán</a:t>
            </a:r>
            <a:r>
              <a:rPr lang="en-GB" dirty="0"/>
              <a:t> (</a:t>
            </a:r>
            <a:r>
              <a:rPr lang="en-GB" dirty="0" err="1"/>
              <a:t>Saturno</a:t>
            </a:r>
            <a:r>
              <a:rPr lang="en-GB" dirty="0"/>
              <a:t>)</a:t>
            </a:r>
          </a:p>
        </p:txBody>
      </p:sp>
      <p:cxnSp>
        <p:nvCxnSpPr>
          <p:cNvPr id="68" name="Straight Connector 67"/>
          <p:cNvCxnSpPr/>
          <p:nvPr/>
        </p:nvCxnSpPr>
        <p:spPr>
          <a:xfrm>
            <a:off x="10160" y="4609178"/>
            <a:ext cx="9137021" cy="0"/>
          </a:xfrm>
          <a:prstGeom prst="line">
            <a:avLst/>
          </a:prstGeom>
          <a:ln w="57150">
            <a:solidFill>
              <a:schemeClr val="bg1">
                <a:lumMod val="65000"/>
              </a:schemeClr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71" name="Rounded Rectangle 1">
            <a:hlinkClick r:id="rId7" action="ppaction://hlinksldjump"/>
          </p:cNvPr>
          <p:cNvSpPr/>
          <p:nvPr/>
        </p:nvSpPr>
        <p:spPr>
          <a:xfrm>
            <a:off x="726678" y="4420497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Europa (</a:t>
            </a:r>
            <a:r>
              <a:rPr lang="en-GB" dirty="0" err="1"/>
              <a:t>Júpiter</a:t>
            </a:r>
            <a:r>
              <a:rPr lang="en-GB" dirty="0"/>
              <a:t>)</a:t>
            </a:r>
          </a:p>
        </p:txBody>
      </p:sp>
      <p:sp>
        <p:nvSpPr>
          <p:cNvPr id="56" name="Rectangle 55"/>
          <p:cNvSpPr/>
          <p:nvPr/>
        </p:nvSpPr>
        <p:spPr>
          <a:xfrm>
            <a:off x="861488" y="3848561"/>
            <a:ext cx="412293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rgbClr val="FFFF00"/>
                </a:solidFill>
              </a:rPr>
              <a:t>A:</a:t>
            </a:r>
          </a:p>
        </p:txBody>
      </p:sp>
      <p:sp>
        <p:nvSpPr>
          <p:cNvPr id="143" name="Rectangle 142"/>
          <p:cNvSpPr/>
          <p:nvPr/>
        </p:nvSpPr>
        <p:spPr>
          <a:xfrm>
            <a:off x="1202339" y="3801907"/>
            <a:ext cx="3092702" cy="52322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endParaRPr lang="en-GB" altLang="en-US" sz="2800" dirty="0">
              <a:solidFill>
                <a:srgbClr val="FFFF00"/>
              </a:solidFill>
            </a:endParaRPr>
          </a:p>
        </p:txBody>
      </p:sp>
      <p:sp>
        <p:nvSpPr>
          <p:cNvPr id="52" name="Rectangle 3">
            <a:hlinkClick r:id="rId9" action="ppaction://hlinksldjump"/>
          </p:cNvPr>
          <p:cNvSpPr txBox="1">
            <a:spLocks noChangeArrowheads="1"/>
          </p:cNvSpPr>
          <p:nvPr/>
        </p:nvSpPr>
        <p:spPr>
          <a:xfrm>
            <a:off x="6142724" y="415407"/>
            <a:ext cx="1600200" cy="400050"/>
          </a:xfrm>
          <a:prstGeom prst="roundRect">
            <a:avLst>
              <a:gd name="adj" fmla="val 29365"/>
            </a:avLst>
          </a:prstGeom>
          <a:gradFill rotWithShape="1">
            <a:gsLst>
              <a:gs pos="100000">
                <a:srgbClr val="0070C0"/>
              </a:gs>
              <a:gs pos="53000">
                <a:srgbClr val="20077B"/>
              </a:gs>
              <a:gs pos="0">
                <a:schemeClr val="dk1">
                  <a:shade val="94000"/>
                  <a:satMod val="135000"/>
                </a:schemeClr>
              </a:gs>
            </a:gsLst>
            <a:lin ang="16200000" scaled="0"/>
          </a:gradFill>
          <a:ln w="38100">
            <a:solidFill>
              <a:schemeClr val="bg1">
                <a:lumMod val="75000"/>
              </a:schemeClr>
            </a:solidFill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 fontScale="77500" lnSpcReduction="2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2400" b="1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effectLst>
                  <a:glow rad="469900">
                    <a:schemeClr val="bg1">
                      <a:alpha val="35000"/>
                    </a:schemeClr>
                  </a:glow>
                  <a:outerShdw blurRad="38100" dist="38100" dir="2700000" algn="tl">
                    <a:srgbClr val="000000"/>
                  </a:outerShdw>
                </a:effectLst>
                <a:hlinkClick r:id="rId10" action="ppaction://hlinksldjump"/>
              </a:rPr>
              <a:t>€1,000,000</a:t>
            </a:r>
          </a:p>
        </p:txBody>
      </p:sp>
      <p:pic>
        <p:nvPicPr>
          <p:cNvPr id="55" name="$2,000 Win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349459" y="220158"/>
            <a:ext cx="487363" cy="487363"/>
          </a:xfrm>
          <a:prstGeom prst="rect">
            <a:avLst/>
          </a:prstGeom>
        </p:spPr>
      </p:pic>
      <p:sp>
        <p:nvSpPr>
          <p:cNvPr id="51" name="Rectangle 50"/>
          <p:cNvSpPr/>
          <p:nvPr/>
        </p:nvSpPr>
        <p:spPr>
          <a:xfrm>
            <a:off x="867098" y="4411357"/>
            <a:ext cx="401072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C:</a:t>
            </a:r>
          </a:p>
        </p:txBody>
      </p:sp>
      <p:sp>
        <p:nvSpPr>
          <p:cNvPr id="54" name="Rounded Rectangle 1">
            <a:hlinkClick r:id="rId7" action="ppaction://hlinksldjump"/>
          </p:cNvPr>
          <p:cNvSpPr/>
          <p:nvPr/>
        </p:nvSpPr>
        <p:spPr>
          <a:xfrm>
            <a:off x="4523098" y="4411450"/>
            <a:ext cx="3622985" cy="431169"/>
          </a:xfrm>
          <a:custGeom>
            <a:avLst/>
            <a:gdLst>
              <a:gd name="connsiteX0" fmla="*/ 0 w 7215712"/>
              <a:gd name="connsiteY0" fmla="*/ 134115 h 804672"/>
              <a:gd name="connsiteX1" fmla="*/ 134115 w 7215712"/>
              <a:gd name="connsiteY1" fmla="*/ 0 h 804672"/>
              <a:gd name="connsiteX2" fmla="*/ 7081597 w 7215712"/>
              <a:gd name="connsiteY2" fmla="*/ 0 h 804672"/>
              <a:gd name="connsiteX3" fmla="*/ 7215712 w 7215712"/>
              <a:gd name="connsiteY3" fmla="*/ 134115 h 804672"/>
              <a:gd name="connsiteX4" fmla="*/ 7215712 w 7215712"/>
              <a:gd name="connsiteY4" fmla="*/ 670557 h 804672"/>
              <a:gd name="connsiteX5" fmla="*/ 7081597 w 7215712"/>
              <a:gd name="connsiteY5" fmla="*/ 804672 h 804672"/>
              <a:gd name="connsiteX6" fmla="*/ 134115 w 7215712"/>
              <a:gd name="connsiteY6" fmla="*/ 804672 h 804672"/>
              <a:gd name="connsiteX7" fmla="*/ 0 w 7215712"/>
              <a:gd name="connsiteY7" fmla="*/ 670557 h 804672"/>
              <a:gd name="connsiteX8" fmla="*/ 0 w 7215712"/>
              <a:gd name="connsiteY8" fmla="*/ 134115 h 804672"/>
              <a:gd name="connsiteX0" fmla="*/ 0 w 7410784"/>
              <a:gd name="connsiteY0" fmla="*/ 195075 h 804672"/>
              <a:gd name="connsiteX1" fmla="*/ 329187 w 7410784"/>
              <a:gd name="connsiteY1" fmla="*/ 0 h 804672"/>
              <a:gd name="connsiteX2" fmla="*/ 7276669 w 7410784"/>
              <a:gd name="connsiteY2" fmla="*/ 0 h 804672"/>
              <a:gd name="connsiteX3" fmla="*/ 7410784 w 7410784"/>
              <a:gd name="connsiteY3" fmla="*/ 134115 h 804672"/>
              <a:gd name="connsiteX4" fmla="*/ 7410784 w 7410784"/>
              <a:gd name="connsiteY4" fmla="*/ 670557 h 804672"/>
              <a:gd name="connsiteX5" fmla="*/ 7276669 w 7410784"/>
              <a:gd name="connsiteY5" fmla="*/ 804672 h 804672"/>
              <a:gd name="connsiteX6" fmla="*/ 329187 w 7410784"/>
              <a:gd name="connsiteY6" fmla="*/ 804672 h 804672"/>
              <a:gd name="connsiteX7" fmla="*/ 195072 w 7410784"/>
              <a:gd name="connsiteY7" fmla="*/ 670557 h 804672"/>
              <a:gd name="connsiteX8" fmla="*/ 0 w 7410784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384051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54864 w 7465648"/>
              <a:gd name="connsiteY0" fmla="*/ 195075 h 804672"/>
              <a:gd name="connsiteX1" fmla="*/ 384051 w 7465648"/>
              <a:gd name="connsiteY1" fmla="*/ 0 h 804672"/>
              <a:gd name="connsiteX2" fmla="*/ 7331533 w 7465648"/>
              <a:gd name="connsiteY2" fmla="*/ 0 h 804672"/>
              <a:gd name="connsiteX3" fmla="*/ 7465648 w 7465648"/>
              <a:gd name="connsiteY3" fmla="*/ 134115 h 804672"/>
              <a:gd name="connsiteX4" fmla="*/ 7465648 w 7465648"/>
              <a:gd name="connsiteY4" fmla="*/ 670557 h 804672"/>
              <a:gd name="connsiteX5" fmla="*/ 7331533 w 7465648"/>
              <a:gd name="connsiteY5" fmla="*/ 804672 h 804672"/>
              <a:gd name="connsiteX6" fmla="*/ 298707 w 7465648"/>
              <a:gd name="connsiteY6" fmla="*/ 804672 h 804672"/>
              <a:gd name="connsiteX7" fmla="*/ 0 w 7465648"/>
              <a:gd name="connsiteY7" fmla="*/ 536445 h 804672"/>
              <a:gd name="connsiteX8" fmla="*/ 54864 w 7465648"/>
              <a:gd name="connsiteY8" fmla="*/ 195075 h 804672"/>
              <a:gd name="connsiteX0" fmla="*/ 79823 w 7490607"/>
              <a:gd name="connsiteY0" fmla="*/ 195075 h 804672"/>
              <a:gd name="connsiteX1" fmla="*/ 409010 w 7490607"/>
              <a:gd name="connsiteY1" fmla="*/ 0 h 804672"/>
              <a:gd name="connsiteX2" fmla="*/ 7356492 w 7490607"/>
              <a:gd name="connsiteY2" fmla="*/ 0 h 804672"/>
              <a:gd name="connsiteX3" fmla="*/ 7490607 w 7490607"/>
              <a:gd name="connsiteY3" fmla="*/ 134115 h 804672"/>
              <a:gd name="connsiteX4" fmla="*/ 7490607 w 7490607"/>
              <a:gd name="connsiteY4" fmla="*/ 670557 h 804672"/>
              <a:gd name="connsiteX5" fmla="*/ 7356492 w 7490607"/>
              <a:gd name="connsiteY5" fmla="*/ 804672 h 804672"/>
              <a:gd name="connsiteX6" fmla="*/ 323666 w 7490607"/>
              <a:gd name="connsiteY6" fmla="*/ 804672 h 804672"/>
              <a:gd name="connsiteX7" fmla="*/ 24959 w 7490607"/>
              <a:gd name="connsiteY7" fmla="*/ 536445 h 804672"/>
              <a:gd name="connsiteX8" fmla="*/ 16911 w 7490607"/>
              <a:gd name="connsiteY8" fmla="*/ 396240 h 804672"/>
              <a:gd name="connsiteX9" fmla="*/ 79823 w 7490607"/>
              <a:gd name="connsiteY9" fmla="*/ 195075 h 804672"/>
              <a:gd name="connsiteX0" fmla="*/ 270513 w 7681297"/>
              <a:gd name="connsiteY0" fmla="*/ 195075 h 804672"/>
              <a:gd name="connsiteX1" fmla="*/ 599700 w 7681297"/>
              <a:gd name="connsiteY1" fmla="*/ 0 h 804672"/>
              <a:gd name="connsiteX2" fmla="*/ 7547182 w 7681297"/>
              <a:gd name="connsiteY2" fmla="*/ 0 h 804672"/>
              <a:gd name="connsiteX3" fmla="*/ 7681297 w 7681297"/>
              <a:gd name="connsiteY3" fmla="*/ 134115 h 804672"/>
              <a:gd name="connsiteX4" fmla="*/ 7681297 w 7681297"/>
              <a:gd name="connsiteY4" fmla="*/ 670557 h 804672"/>
              <a:gd name="connsiteX5" fmla="*/ 7547182 w 7681297"/>
              <a:gd name="connsiteY5" fmla="*/ 804672 h 804672"/>
              <a:gd name="connsiteX6" fmla="*/ 514356 w 7681297"/>
              <a:gd name="connsiteY6" fmla="*/ 804672 h 804672"/>
              <a:gd name="connsiteX7" fmla="*/ 215649 w 7681297"/>
              <a:gd name="connsiteY7" fmla="*/ 536445 h 804672"/>
              <a:gd name="connsiteX8" fmla="*/ 337 w 7681297"/>
              <a:gd name="connsiteY8" fmla="*/ 426720 h 804672"/>
              <a:gd name="connsiteX9" fmla="*/ 270513 w 7681297"/>
              <a:gd name="connsiteY9" fmla="*/ 195075 h 804672"/>
              <a:gd name="connsiteX0" fmla="*/ 270550 w 7681334"/>
              <a:gd name="connsiteY0" fmla="*/ 195075 h 804672"/>
              <a:gd name="connsiteX1" fmla="*/ 599737 w 7681334"/>
              <a:gd name="connsiteY1" fmla="*/ 0 h 804672"/>
              <a:gd name="connsiteX2" fmla="*/ 7547219 w 7681334"/>
              <a:gd name="connsiteY2" fmla="*/ 0 h 804672"/>
              <a:gd name="connsiteX3" fmla="*/ 7681334 w 7681334"/>
              <a:gd name="connsiteY3" fmla="*/ 134115 h 804672"/>
              <a:gd name="connsiteX4" fmla="*/ 7681334 w 7681334"/>
              <a:gd name="connsiteY4" fmla="*/ 670557 h 804672"/>
              <a:gd name="connsiteX5" fmla="*/ 7547219 w 7681334"/>
              <a:gd name="connsiteY5" fmla="*/ 804672 h 804672"/>
              <a:gd name="connsiteX6" fmla="*/ 514393 w 7681334"/>
              <a:gd name="connsiteY6" fmla="*/ 804672 h 804672"/>
              <a:gd name="connsiteX7" fmla="*/ 197398 w 7681334"/>
              <a:gd name="connsiteY7" fmla="*/ 566925 h 804672"/>
              <a:gd name="connsiteX8" fmla="*/ 374 w 7681334"/>
              <a:gd name="connsiteY8" fmla="*/ 426720 h 804672"/>
              <a:gd name="connsiteX9" fmla="*/ 270550 w 7681334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365 w 7704149"/>
              <a:gd name="connsiteY0" fmla="*/ 195075 h 804672"/>
              <a:gd name="connsiteX1" fmla="*/ 622552 w 7704149"/>
              <a:gd name="connsiteY1" fmla="*/ 0 h 804672"/>
              <a:gd name="connsiteX2" fmla="*/ 7570034 w 7704149"/>
              <a:gd name="connsiteY2" fmla="*/ 0 h 804672"/>
              <a:gd name="connsiteX3" fmla="*/ 7704149 w 7704149"/>
              <a:gd name="connsiteY3" fmla="*/ 134115 h 804672"/>
              <a:gd name="connsiteX4" fmla="*/ 7704149 w 7704149"/>
              <a:gd name="connsiteY4" fmla="*/ 670557 h 804672"/>
              <a:gd name="connsiteX5" fmla="*/ 7570034 w 7704149"/>
              <a:gd name="connsiteY5" fmla="*/ 804672 h 804672"/>
              <a:gd name="connsiteX6" fmla="*/ 537208 w 7704149"/>
              <a:gd name="connsiteY6" fmla="*/ 804672 h 804672"/>
              <a:gd name="connsiteX7" fmla="*/ 220213 w 7704149"/>
              <a:gd name="connsiteY7" fmla="*/ 566925 h 804672"/>
              <a:gd name="connsiteX8" fmla="*/ 329 w 7704149"/>
              <a:gd name="connsiteY8" fmla="*/ 405765 h 804672"/>
              <a:gd name="connsiteX9" fmla="*/ 293365 w 7704149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9884 w 7703820"/>
              <a:gd name="connsiteY7" fmla="*/ 566925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93036 w 7703820"/>
              <a:gd name="connsiteY0" fmla="*/ 1950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93036 w 7703820"/>
              <a:gd name="connsiteY9" fmla="*/ 195075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6121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604694 w 7703820"/>
              <a:gd name="connsiteY7" fmla="*/ 435480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235886 w 7703820"/>
              <a:gd name="connsiteY0" fmla="*/ 23508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5886 w 7703820"/>
              <a:gd name="connsiteY9" fmla="*/ 235080 h 804672"/>
              <a:gd name="connsiteX0" fmla="*/ 634031 w 7703820"/>
              <a:gd name="connsiteY0" fmla="*/ 36652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634031 w 7703820"/>
              <a:gd name="connsiteY9" fmla="*/ 366525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232076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232076 w 7703820"/>
              <a:gd name="connsiteY9" fmla="*/ 265560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90166 w 7703820"/>
              <a:gd name="connsiteY0" fmla="*/ 271275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90166 w 7703820"/>
              <a:gd name="connsiteY9" fmla="*/ 271275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00834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97024 w 7703820"/>
              <a:gd name="connsiteY7" fmla="*/ 530730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210359 w 7703820"/>
              <a:gd name="connsiteY7" fmla="*/ 55930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703820"/>
              <a:gd name="connsiteY0" fmla="*/ 265560 h 804672"/>
              <a:gd name="connsiteX1" fmla="*/ 622223 w 7703820"/>
              <a:gd name="connsiteY1" fmla="*/ 0 h 804672"/>
              <a:gd name="connsiteX2" fmla="*/ 7569705 w 7703820"/>
              <a:gd name="connsiteY2" fmla="*/ 0 h 804672"/>
              <a:gd name="connsiteX3" fmla="*/ 7703820 w 7703820"/>
              <a:gd name="connsiteY3" fmla="*/ 134115 h 804672"/>
              <a:gd name="connsiteX4" fmla="*/ 7703820 w 7703820"/>
              <a:gd name="connsiteY4" fmla="*/ 670557 h 804672"/>
              <a:gd name="connsiteX5" fmla="*/ 7569705 w 7703820"/>
              <a:gd name="connsiteY5" fmla="*/ 804672 h 804672"/>
              <a:gd name="connsiteX6" fmla="*/ 536879 w 7703820"/>
              <a:gd name="connsiteY6" fmla="*/ 804672 h 804672"/>
              <a:gd name="connsiteX7" fmla="*/ 177974 w 7703820"/>
              <a:gd name="connsiteY7" fmla="*/ 544065 h 804672"/>
              <a:gd name="connsiteX8" fmla="*/ 0 w 7703820"/>
              <a:gd name="connsiteY8" fmla="*/ 405765 h 804672"/>
              <a:gd name="connsiteX9" fmla="*/ 180641 w 7703820"/>
              <a:gd name="connsiteY9" fmla="*/ 265560 h 804672"/>
              <a:gd name="connsiteX0" fmla="*/ 180641 w 7818120"/>
              <a:gd name="connsiteY0" fmla="*/ 265560 h 804672"/>
              <a:gd name="connsiteX1" fmla="*/ 622223 w 7818120"/>
              <a:gd name="connsiteY1" fmla="*/ 0 h 804672"/>
              <a:gd name="connsiteX2" fmla="*/ 7569705 w 7818120"/>
              <a:gd name="connsiteY2" fmla="*/ 0 h 804672"/>
              <a:gd name="connsiteX3" fmla="*/ 7818120 w 7818120"/>
              <a:gd name="connsiteY3" fmla="*/ 179835 h 804672"/>
              <a:gd name="connsiteX4" fmla="*/ 7703820 w 7818120"/>
              <a:gd name="connsiteY4" fmla="*/ 670557 h 804672"/>
              <a:gd name="connsiteX5" fmla="*/ 7569705 w 7818120"/>
              <a:gd name="connsiteY5" fmla="*/ 804672 h 804672"/>
              <a:gd name="connsiteX6" fmla="*/ 536879 w 7818120"/>
              <a:gd name="connsiteY6" fmla="*/ 804672 h 804672"/>
              <a:gd name="connsiteX7" fmla="*/ 177974 w 7818120"/>
              <a:gd name="connsiteY7" fmla="*/ 544065 h 804672"/>
              <a:gd name="connsiteX8" fmla="*/ 0 w 7818120"/>
              <a:gd name="connsiteY8" fmla="*/ 405765 h 804672"/>
              <a:gd name="connsiteX9" fmla="*/ 180641 w 7818120"/>
              <a:gd name="connsiteY9" fmla="*/ 265560 h 804672"/>
              <a:gd name="connsiteX0" fmla="*/ 180641 w 7886700"/>
              <a:gd name="connsiteY0" fmla="*/ 265560 h 804672"/>
              <a:gd name="connsiteX1" fmla="*/ 622223 w 7886700"/>
              <a:gd name="connsiteY1" fmla="*/ 0 h 804672"/>
              <a:gd name="connsiteX2" fmla="*/ 7569705 w 7886700"/>
              <a:gd name="connsiteY2" fmla="*/ 0 h 804672"/>
              <a:gd name="connsiteX3" fmla="*/ 7818120 w 7886700"/>
              <a:gd name="connsiteY3" fmla="*/ 179835 h 804672"/>
              <a:gd name="connsiteX4" fmla="*/ 7886700 w 7886700"/>
              <a:gd name="connsiteY4" fmla="*/ 685797 h 804672"/>
              <a:gd name="connsiteX5" fmla="*/ 7569705 w 7886700"/>
              <a:gd name="connsiteY5" fmla="*/ 804672 h 804672"/>
              <a:gd name="connsiteX6" fmla="*/ 536879 w 7886700"/>
              <a:gd name="connsiteY6" fmla="*/ 804672 h 804672"/>
              <a:gd name="connsiteX7" fmla="*/ 177974 w 7886700"/>
              <a:gd name="connsiteY7" fmla="*/ 544065 h 804672"/>
              <a:gd name="connsiteX8" fmla="*/ 0 w 7886700"/>
              <a:gd name="connsiteY8" fmla="*/ 405765 h 804672"/>
              <a:gd name="connsiteX9" fmla="*/ 180641 w 7886700"/>
              <a:gd name="connsiteY9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18120 w 8107681"/>
              <a:gd name="connsiteY3" fmla="*/ 1798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322820 w 8107681"/>
              <a:gd name="connsiteY3" fmla="*/ 40081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8579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597140 w 8107681"/>
              <a:gd name="connsiteY5" fmla="*/ 28955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86700 w 8107681"/>
              <a:gd name="connsiteY5" fmla="*/ 6019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5280 w 8107681"/>
              <a:gd name="connsiteY5" fmla="*/ 63436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736"/>
              <a:gd name="connsiteX1" fmla="*/ 622223 w 8107681"/>
              <a:gd name="connsiteY1" fmla="*/ 0 h 804736"/>
              <a:gd name="connsiteX2" fmla="*/ 7569705 w 8107681"/>
              <a:gd name="connsiteY2" fmla="*/ 0 h 804736"/>
              <a:gd name="connsiteX3" fmla="*/ 7848600 w 8107681"/>
              <a:gd name="connsiteY3" fmla="*/ 141735 h 804736"/>
              <a:gd name="connsiteX4" fmla="*/ 8107681 w 8107681"/>
              <a:gd name="connsiteY4" fmla="*/ 408432 h 804736"/>
              <a:gd name="connsiteX5" fmla="*/ 7955280 w 8107681"/>
              <a:gd name="connsiteY5" fmla="*/ 634362 h 804736"/>
              <a:gd name="connsiteX6" fmla="*/ 7569705 w 8107681"/>
              <a:gd name="connsiteY6" fmla="*/ 804672 h 804736"/>
              <a:gd name="connsiteX7" fmla="*/ 536879 w 8107681"/>
              <a:gd name="connsiteY7" fmla="*/ 804672 h 804736"/>
              <a:gd name="connsiteX8" fmla="*/ 177974 w 8107681"/>
              <a:gd name="connsiteY8" fmla="*/ 544065 h 804736"/>
              <a:gd name="connsiteX9" fmla="*/ 0 w 8107681"/>
              <a:gd name="connsiteY9" fmla="*/ 405765 h 804736"/>
              <a:gd name="connsiteX10" fmla="*/ 180641 w 8107681"/>
              <a:gd name="connsiteY10" fmla="*/ 265560 h 804736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98130 w 8107681"/>
              <a:gd name="connsiteY5" fmla="*/ 5657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705725 w 8107681"/>
              <a:gd name="connsiteY5" fmla="*/ 45148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869555 w 8107681"/>
              <a:gd name="connsiteY5" fmla="*/ 622932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48600 w 8107681"/>
              <a:gd name="connsiteY3" fmla="*/ 14173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656195 w 8107681"/>
              <a:gd name="connsiteY3" fmla="*/ 31699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873365 w 8107681"/>
              <a:gd name="connsiteY3" fmla="*/ 196980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19085 w 8107681"/>
              <a:gd name="connsiteY3" fmla="*/ 22555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03845 w 8107681"/>
              <a:gd name="connsiteY3" fmla="*/ 21031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07681"/>
              <a:gd name="connsiteY0" fmla="*/ 265560 h 804672"/>
              <a:gd name="connsiteX1" fmla="*/ 622223 w 8107681"/>
              <a:gd name="connsiteY1" fmla="*/ 0 h 804672"/>
              <a:gd name="connsiteX2" fmla="*/ 7569705 w 8107681"/>
              <a:gd name="connsiteY2" fmla="*/ 0 h 804672"/>
              <a:gd name="connsiteX3" fmla="*/ 7922895 w 8107681"/>
              <a:gd name="connsiteY3" fmla="*/ 214125 h 804672"/>
              <a:gd name="connsiteX4" fmla="*/ 8107681 w 8107681"/>
              <a:gd name="connsiteY4" fmla="*/ 408432 h 804672"/>
              <a:gd name="connsiteX5" fmla="*/ 7957185 w 8107681"/>
              <a:gd name="connsiteY5" fmla="*/ 563877 h 804672"/>
              <a:gd name="connsiteX6" fmla="*/ 7569705 w 8107681"/>
              <a:gd name="connsiteY6" fmla="*/ 804672 h 804672"/>
              <a:gd name="connsiteX7" fmla="*/ 536879 w 8107681"/>
              <a:gd name="connsiteY7" fmla="*/ 804672 h 804672"/>
              <a:gd name="connsiteX8" fmla="*/ 177974 w 8107681"/>
              <a:gd name="connsiteY8" fmla="*/ 544065 h 804672"/>
              <a:gd name="connsiteX9" fmla="*/ 0 w 8107681"/>
              <a:gd name="connsiteY9" fmla="*/ 405765 h 804672"/>
              <a:gd name="connsiteX10" fmla="*/ 180641 w 8107681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57185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3850 w 8128636"/>
              <a:gd name="connsiteY5" fmla="*/ 53720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0515 w 8128636"/>
              <a:gd name="connsiteY5" fmla="*/ 54863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1945 w 8128636"/>
              <a:gd name="connsiteY5" fmla="*/ 56006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7721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20990 w 8128636"/>
              <a:gd name="connsiteY5" fmla="*/ 563877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5816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32420 w 8128636"/>
              <a:gd name="connsiteY5" fmla="*/ 56959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  <a:gd name="connsiteX0" fmla="*/ 180641 w 8128636"/>
              <a:gd name="connsiteY0" fmla="*/ 265560 h 804672"/>
              <a:gd name="connsiteX1" fmla="*/ 622223 w 8128636"/>
              <a:gd name="connsiteY1" fmla="*/ 0 h 804672"/>
              <a:gd name="connsiteX2" fmla="*/ 7569705 w 8128636"/>
              <a:gd name="connsiteY2" fmla="*/ 0 h 804672"/>
              <a:gd name="connsiteX3" fmla="*/ 7922895 w 8128636"/>
              <a:gd name="connsiteY3" fmla="*/ 214125 h 804672"/>
              <a:gd name="connsiteX4" fmla="*/ 8128636 w 8128636"/>
              <a:gd name="connsiteY4" fmla="*/ 387477 h 804672"/>
              <a:gd name="connsiteX5" fmla="*/ 7940040 w 8128636"/>
              <a:gd name="connsiteY5" fmla="*/ 554352 h 804672"/>
              <a:gd name="connsiteX6" fmla="*/ 7569705 w 8128636"/>
              <a:gd name="connsiteY6" fmla="*/ 804672 h 804672"/>
              <a:gd name="connsiteX7" fmla="*/ 536879 w 8128636"/>
              <a:gd name="connsiteY7" fmla="*/ 804672 h 804672"/>
              <a:gd name="connsiteX8" fmla="*/ 177974 w 8128636"/>
              <a:gd name="connsiteY8" fmla="*/ 544065 h 804672"/>
              <a:gd name="connsiteX9" fmla="*/ 0 w 8128636"/>
              <a:gd name="connsiteY9" fmla="*/ 405765 h 804672"/>
              <a:gd name="connsiteX10" fmla="*/ 180641 w 8128636"/>
              <a:gd name="connsiteY10" fmla="*/ 265560 h 804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128636" h="804672">
                <a:moveTo>
                  <a:pt x="180641" y="265560"/>
                </a:moveTo>
                <a:cubicBezTo>
                  <a:pt x="308276" y="56235"/>
                  <a:pt x="548153" y="0"/>
                  <a:pt x="622223" y="0"/>
                </a:cubicBezTo>
                <a:lnTo>
                  <a:pt x="7569705" y="0"/>
                </a:lnTo>
                <a:cubicBezTo>
                  <a:pt x="7643775" y="0"/>
                  <a:pt x="7827645" y="40995"/>
                  <a:pt x="7922895" y="214125"/>
                </a:cubicBezTo>
                <a:cubicBezTo>
                  <a:pt x="8027035" y="356999"/>
                  <a:pt x="8083551" y="339853"/>
                  <a:pt x="8128636" y="387477"/>
                </a:cubicBezTo>
                <a:cubicBezTo>
                  <a:pt x="8085456" y="434212"/>
                  <a:pt x="8059420" y="431417"/>
                  <a:pt x="7940040" y="554352"/>
                </a:cubicBezTo>
                <a:cubicBezTo>
                  <a:pt x="7797165" y="763677"/>
                  <a:pt x="7643775" y="804672"/>
                  <a:pt x="7569705" y="804672"/>
                </a:cubicBezTo>
                <a:lnTo>
                  <a:pt x="536879" y="804672"/>
                </a:lnTo>
                <a:cubicBezTo>
                  <a:pt x="462809" y="804672"/>
                  <a:pt x="275129" y="719100"/>
                  <a:pt x="177974" y="544065"/>
                </a:cubicBezTo>
                <a:cubicBezTo>
                  <a:pt x="132944" y="477009"/>
                  <a:pt x="55626" y="470280"/>
                  <a:pt x="0" y="405765"/>
                </a:cubicBezTo>
                <a:cubicBezTo>
                  <a:pt x="77724" y="360300"/>
                  <a:pt x="96622" y="368811"/>
                  <a:pt x="180641" y="265560"/>
                </a:cubicBezTo>
                <a:close/>
              </a:path>
            </a:pathLst>
          </a:custGeom>
          <a:gradFill flip="none" rotWithShape="1">
            <a:gsLst>
              <a:gs pos="0">
                <a:srgbClr val="120122"/>
              </a:gs>
              <a:gs pos="100000">
                <a:srgbClr val="0C0669"/>
              </a:gs>
            </a:gsLst>
            <a:lin ang="162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 err="1"/>
              <a:t>Tritón</a:t>
            </a:r>
            <a:r>
              <a:rPr lang="en-GB" dirty="0"/>
              <a:t> (Neptuno)</a:t>
            </a:r>
          </a:p>
        </p:txBody>
      </p:sp>
      <p:sp>
        <p:nvSpPr>
          <p:cNvPr id="67" name="Rectangle 66"/>
          <p:cNvSpPr/>
          <p:nvPr/>
        </p:nvSpPr>
        <p:spPr>
          <a:xfrm>
            <a:off x="4654362" y="4401429"/>
            <a:ext cx="421911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D:</a:t>
            </a:r>
          </a:p>
        </p:txBody>
      </p:sp>
      <p:sp>
        <p:nvSpPr>
          <p:cNvPr id="98" name="Rectangle 97"/>
          <p:cNvSpPr/>
          <p:nvPr/>
        </p:nvSpPr>
        <p:spPr>
          <a:xfrm>
            <a:off x="4660866" y="3840501"/>
            <a:ext cx="412293" cy="41549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100" dirty="0">
                <a:solidFill>
                  <a:schemeClr val="accent6"/>
                </a:solidFill>
              </a:rPr>
              <a:t>B:</a:t>
            </a:r>
          </a:p>
        </p:txBody>
      </p:sp>
      <p:sp>
        <p:nvSpPr>
          <p:cNvPr id="48" name="Rectangle 47"/>
          <p:cNvSpPr/>
          <p:nvPr/>
        </p:nvSpPr>
        <p:spPr>
          <a:xfrm>
            <a:off x="523032" y="2953290"/>
            <a:ext cx="8128638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altLang="en-US" sz="2400" dirty="0">
                <a:solidFill>
                  <a:schemeClr val="accent6"/>
                </a:solidFill>
              </a:rPr>
              <a:t>15. ¿</a:t>
            </a:r>
            <a:r>
              <a:rPr lang="en-GB" altLang="en-US" sz="2400" dirty="0" err="1">
                <a:solidFill>
                  <a:schemeClr val="accent6"/>
                </a:solidFill>
              </a:rPr>
              <a:t>Qué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satélite</a:t>
            </a:r>
            <a:r>
              <a:rPr lang="en-GB" altLang="en-US" sz="2400" dirty="0">
                <a:solidFill>
                  <a:schemeClr val="accent6"/>
                </a:solidFill>
              </a:rPr>
              <a:t> del Sistema Solar </a:t>
            </a:r>
            <a:r>
              <a:rPr lang="en-GB" altLang="en-US" sz="2400" dirty="0" err="1">
                <a:solidFill>
                  <a:schemeClr val="accent6"/>
                </a:solidFill>
              </a:rPr>
              <a:t>tiene</a:t>
            </a:r>
            <a:r>
              <a:rPr lang="en-GB" altLang="en-US" sz="2400" dirty="0">
                <a:solidFill>
                  <a:schemeClr val="accent6"/>
                </a:solidFill>
              </a:rPr>
              <a:t> una </a:t>
            </a:r>
            <a:r>
              <a:rPr lang="en-GB" altLang="en-US" sz="2400" dirty="0" err="1">
                <a:solidFill>
                  <a:schemeClr val="accent6"/>
                </a:solidFill>
              </a:rPr>
              <a:t>atmósfera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</a:p>
          <a:p>
            <a:pPr algn="ctr"/>
            <a:r>
              <a:rPr lang="en-GB" altLang="en-US" sz="2400" dirty="0" err="1">
                <a:solidFill>
                  <a:schemeClr val="accent6"/>
                </a:solidFill>
              </a:rPr>
              <a:t>densa</a:t>
            </a:r>
            <a:r>
              <a:rPr lang="en-GB" altLang="en-US" sz="2400" dirty="0">
                <a:solidFill>
                  <a:schemeClr val="accent6"/>
                </a:solidFill>
              </a:rPr>
              <a:t> y </a:t>
            </a:r>
            <a:r>
              <a:rPr lang="en-GB" altLang="en-US" sz="2400" dirty="0" err="1">
                <a:solidFill>
                  <a:schemeClr val="accent6"/>
                </a:solidFill>
              </a:rPr>
              <a:t>rica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en</a:t>
            </a:r>
            <a:r>
              <a:rPr lang="en-GB" altLang="en-US" sz="2400" dirty="0">
                <a:solidFill>
                  <a:schemeClr val="accent6"/>
                </a:solidFill>
              </a:rPr>
              <a:t> </a:t>
            </a:r>
            <a:r>
              <a:rPr lang="en-GB" altLang="en-US" sz="2400" dirty="0" err="1">
                <a:solidFill>
                  <a:schemeClr val="accent6"/>
                </a:solidFill>
              </a:rPr>
              <a:t>hidrocarburos</a:t>
            </a:r>
            <a:r>
              <a:rPr lang="en-GB" altLang="en-US" sz="2400" dirty="0">
                <a:solidFill>
                  <a:schemeClr val="accent6"/>
                </a:solidFill>
              </a:rPr>
              <a:t>? </a:t>
            </a:r>
          </a:p>
        </p:txBody>
      </p:sp>
    </p:spTree>
    <p:extLst>
      <p:ext uri="{BB962C8B-B14F-4D97-AF65-F5344CB8AC3E}">
        <p14:creationId xmlns:p14="http://schemas.microsoft.com/office/powerpoint/2010/main" val="38210845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7794" fill="hold"/>
                                        <p:tgtEl>
                                          <p:spTgt spid="5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5"/>
                </p:tgtEl>
              </p:cMediaNode>
            </p:audio>
          </p:childTnLst>
        </p:cTn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842" name="Picture 2" descr="Image result for unlucky background"/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3805" r="14448"/>
          <a:stretch/>
        </p:blipFill>
        <p:spPr bwMode="auto">
          <a:xfrm>
            <a:off x="0" y="0"/>
            <a:ext cx="9144000" cy="5143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122" name="Rectangle 2"/>
          <p:cNvSpPr>
            <a:spLocks noGrp="1" noChangeArrowheads="1"/>
          </p:cNvSpPr>
          <p:nvPr>
            <p:ph type="ctrTitle"/>
          </p:nvPr>
        </p:nvSpPr>
        <p:spPr>
          <a:xfrm rot="20809603">
            <a:off x="147488" y="610472"/>
            <a:ext cx="4943011" cy="1127109"/>
          </a:xfrm>
          <a:prstGeom prst="roundRect">
            <a:avLst/>
          </a:prstGeom>
          <a:ln w="76200">
            <a:solidFill>
              <a:srgbClr val="FF0000"/>
            </a:solidFill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>
            <a:noAutofit/>
          </a:bodyPr>
          <a:lstStyle/>
          <a:p>
            <a:r>
              <a:rPr lang="en-GB" altLang="en-US" sz="5000" dirty="0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Stencil" panose="040409050D0802020404" pitchFamily="82" charset="0"/>
              </a:rPr>
              <a:t>¡Mala suerte</a:t>
            </a:r>
            <a:r>
              <a:rPr lang="en-GB" altLang="en-US" sz="6600" dirty="0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Stencil" panose="040409050D0802020404" pitchFamily="82" charset="0"/>
              </a:rPr>
              <a:t>!</a:t>
            </a:r>
          </a:p>
        </p:txBody>
      </p:sp>
      <p:sp>
        <p:nvSpPr>
          <p:cNvPr id="5123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63219" y="3332172"/>
            <a:ext cx="6570318" cy="1314450"/>
          </a:xfrm>
        </p:spPr>
        <p:txBody>
          <a:bodyPr>
            <a:noAutofit/>
          </a:bodyPr>
          <a:lstStyle/>
          <a:p>
            <a:r>
              <a:rPr lang="en-GB" altLang="en-US" sz="8000" dirty="0">
                <a:effectLst>
                  <a:outerShdw blurRad="38100" dist="38100" dir="2700000" algn="tl">
                    <a:srgbClr val="FFFFFF"/>
                  </a:outerShdw>
                </a:effectLst>
                <a:latin typeface="Impact" panose="020B0806030902050204" pitchFamily="34" charset="0"/>
              </a:rPr>
              <a:t>Has </a:t>
            </a:r>
            <a:r>
              <a:rPr lang="en-GB" altLang="en-US" sz="8000" dirty="0" err="1">
                <a:effectLst>
                  <a:outerShdw blurRad="38100" dist="38100" dir="2700000" algn="tl">
                    <a:srgbClr val="FFFFFF"/>
                  </a:outerShdw>
                </a:effectLst>
                <a:latin typeface="Impact" panose="020B0806030902050204" pitchFamily="34" charset="0"/>
              </a:rPr>
              <a:t>perdido</a:t>
            </a:r>
            <a:endParaRPr lang="en-GB" altLang="en-US" sz="8000" dirty="0">
              <a:effectLst>
                <a:outerShdw blurRad="38100" dist="38100" dir="2700000" algn="tl">
                  <a:srgbClr val="FFFFFF"/>
                </a:outerShdw>
              </a:effectLst>
              <a:latin typeface="Impact" panose="020B0806030902050204" pitchFamily="34" charset="0"/>
            </a:endParaRPr>
          </a:p>
        </p:txBody>
      </p:sp>
      <p:sp>
        <p:nvSpPr>
          <p:cNvPr id="5124" name="Text Box 4">
            <a:hlinkClick r:id="rId5" action="ppaction://hlinksldjump"/>
          </p:cNvPr>
          <p:cNvSpPr txBox="1">
            <a:spLocks noChangeArrowheads="1"/>
          </p:cNvSpPr>
          <p:nvPr/>
        </p:nvSpPr>
        <p:spPr bwMode="auto">
          <a:xfrm>
            <a:off x="7074964" y="4455547"/>
            <a:ext cx="1927609" cy="510778"/>
          </a:xfrm>
          <a:prstGeom prst="roundRect">
            <a:avLst/>
          </a:prstGeom>
          <a:ln>
            <a:headEnd/>
            <a:tailEnd/>
          </a:ln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algn="ctr"/>
            <a:r>
              <a:rPr lang="en-GB" altLang="en-US" sz="2400" dirty="0">
                <a:effectLst>
                  <a:outerShdw blurRad="38100" dist="38100" dir="2700000" algn="tl">
                    <a:srgbClr val="FFFFFF"/>
                  </a:outerShdw>
                </a:effectLst>
              </a:rPr>
              <a:t>Volver a </a:t>
            </a:r>
            <a:r>
              <a:rPr lang="en-GB" altLang="en-US" sz="2400" dirty="0" err="1">
                <a:effectLst>
                  <a:outerShdw blurRad="38100" dist="38100" dir="2700000" algn="tl">
                    <a:srgbClr val="FFFFFF"/>
                  </a:outerShdw>
                </a:effectLst>
              </a:rPr>
              <a:t>jugar</a:t>
            </a:r>
            <a:endParaRPr lang="en-GB" altLang="en-US" sz="2400" dirty="0">
              <a:effectLst>
                <a:outerShdw blurRad="38100" dist="38100" dir="2700000" algn="tl">
                  <a:srgbClr val="FFFFFF"/>
                </a:outerShdw>
              </a:effectLst>
            </a:endParaRPr>
          </a:p>
        </p:txBody>
      </p:sp>
      <p:pic>
        <p:nvPicPr>
          <p:cNvPr id="2" name="$64.000 Lose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243205" y="156368"/>
            <a:ext cx="487363" cy="487363"/>
          </a:xfrm>
          <a:prstGeom prst="rect">
            <a:avLst/>
          </a:prstGeom>
        </p:spPr>
      </p:pic>
      <p:pic>
        <p:nvPicPr>
          <p:cNvPr id="7" name="Picture 14" descr="Image result for who wants to be a millionaire"/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2466" b="98630" l="20988" r="79167"/>
                    </a14:imgEffect>
                    <a14:imgEffect>
                      <a14:artisticPencilGrayscale pencilSize="25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3825" r="13405"/>
          <a:stretch/>
        </p:blipFill>
        <p:spPr bwMode="auto">
          <a:xfrm>
            <a:off x="6132930" y="996390"/>
            <a:ext cx="2629543" cy="20091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8024610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894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remove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</p:childTnLst>
        </p:cTn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 descr="Image result for unlucky background"/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3805" r="14448"/>
          <a:stretch/>
        </p:blipFill>
        <p:spPr bwMode="auto">
          <a:xfrm>
            <a:off x="0" y="0"/>
            <a:ext cx="9144000" cy="5143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Rectangle 2"/>
          <p:cNvSpPr txBox="1">
            <a:spLocks noChangeArrowheads="1"/>
          </p:cNvSpPr>
          <p:nvPr/>
        </p:nvSpPr>
        <p:spPr>
          <a:xfrm rot="20809603">
            <a:off x="147285" y="608708"/>
            <a:ext cx="4958494" cy="1127109"/>
          </a:xfrm>
          <a:prstGeom prst="roundRect">
            <a:avLst/>
          </a:prstGeom>
          <a:ln w="76200" cap="flat" cmpd="sng" algn="ctr">
            <a:solidFill>
              <a:srgbClr val="FF0000"/>
            </a:solidFill>
            <a:prstDash val="solid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5000" dirty="0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Stencil" panose="040409050D0802020404" pitchFamily="82" charset="0"/>
              </a:rPr>
              <a:t>¡Mala suerte!</a:t>
            </a:r>
          </a:p>
        </p:txBody>
      </p:sp>
      <p:sp>
        <p:nvSpPr>
          <p:cNvPr id="9" name="Rectangle 3"/>
          <p:cNvSpPr txBox="1">
            <a:spLocks noChangeArrowheads="1"/>
          </p:cNvSpPr>
          <p:nvPr/>
        </p:nvSpPr>
        <p:spPr>
          <a:xfrm>
            <a:off x="355268" y="3181097"/>
            <a:ext cx="7270033" cy="131445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7200" dirty="0">
                <a:effectLst>
                  <a:outerShdw blurRad="38100" dist="38100" dir="2700000" algn="tl">
                    <a:srgbClr val="FFFFFF"/>
                  </a:outerShdw>
                </a:effectLst>
                <a:latin typeface="Impact" panose="020B0806030902050204" pitchFamily="34" charset="0"/>
              </a:rPr>
              <a:t>Has </a:t>
            </a:r>
            <a:r>
              <a:rPr lang="en-GB" altLang="en-US" sz="7200" dirty="0" err="1">
                <a:effectLst>
                  <a:outerShdw blurRad="38100" dist="38100" dir="2700000" algn="tl">
                    <a:srgbClr val="FFFFFF"/>
                  </a:outerShdw>
                </a:effectLst>
                <a:latin typeface="Impact" panose="020B0806030902050204" pitchFamily="34" charset="0"/>
              </a:rPr>
              <a:t>ganado</a:t>
            </a:r>
            <a:r>
              <a:rPr lang="en-GB" altLang="en-US" sz="7200" dirty="0">
                <a:effectLst>
                  <a:outerShdw blurRad="38100" dist="38100" dir="2700000" algn="tl">
                    <a:srgbClr val="FFFFFF"/>
                  </a:outerShdw>
                </a:effectLst>
                <a:latin typeface="Impact" panose="020B0806030902050204" pitchFamily="34" charset="0"/>
              </a:rPr>
              <a:t> €1,000</a:t>
            </a:r>
          </a:p>
        </p:txBody>
      </p:sp>
      <p:sp>
        <p:nvSpPr>
          <p:cNvPr id="7172" name="Text Box 4">
            <a:hlinkClick r:id="rId5" action="ppaction://hlinksldjump"/>
          </p:cNvPr>
          <p:cNvSpPr txBox="1">
            <a:spLocks noChangeArrowheads="1"/>
          </p:cNvSpPr>
          <p:nvPr/>
        </p:nvSpPr>
        <p:spPr bwMode="auto">
          <a:xfrm>
            <a:off x="7093078" y="4304030"/>
            <a:ext cx="1927609" cy="510778"/>
          </a:xfrm>
          <a:prstGeom prst="roundRect">
            <a:avLst/>
          </a:prstGeom>
          <a:ln>
            <a:headEnd/>
            <a:tailEnd/>
          </a:ln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algn="ctr"/>
            <a:r>
              <a:rPr lang="en-GB" altLang="en-US" sz="2400" dirty="0">
                <a:effectLst>
                  <a:outerShdw blurRad="38100" dist="38100" dir="2700000" algn="tl">
                    <a:srgbClr val="FFFFFF"/>
                  </a:outerShdw>
                </a:effectLst>
              </a:rPr>
              <a:t>Volver a </a:t>
            </a:r>
            <a:r>
              <a:rPr lang="en-GB" altLang="en-US" sz="2400" dirty="0" err="1">
                <a:effectLst>
                  <a:outerShdw blurRad="38100" dist="38100" dir="2700000" algn="tl">
                    <a:srgbClr val="FFFFFF"/>
                  </a:outerShdw>
                </a:effectLst>
              </a:rPr>
              <a:t>jugar</a:t>
            </a:r>
            <a:endParaRPr lang="en-GB" altLang="en-US" sz="2400" dirty="0">
              <a:effectLst>
                <a:outerShdw blurRad="38100" dist="38100" dir="2700000" algn="tl">
                  <a:srgbClr val="FFFFFF"/>
                </a:outerShdw>
              </a:effectLst>
            </a:endParaRPr>
          </a:p>
        </p:txBody>
      </p:sp>
      <p:pic>
        <p:nvPicPr>
          <p:cNvPr id="6" name="$64.000 Lose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243205" y="156368"/>
            <a:ext cx="487363" cy="487363"/>
          </a:xfrm>
          <a:prstGeom prst="rect">
            <a:avLst/>
          </a:prstGeom>
        </p:spPr>
      </p:pic>
      <p:pic>
        <p:nvPicPr>
          <p:cNvPr id="10" name="Picture 14" descr="Image result for who wants to be a millionaire"/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2466" b="98630" l="20988" r="79167"/>
                    </a14:imgEffect>
                    <a14:imgEffect>
                      <a14:artisticPencilGrayscale pencilSize="25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3825" r="13405"/>
          <a:stretch/>
        </p:blipFill>
        <p:spPr bwMode="auto">
          <a:xfrm>
            <a:off x="6132930" y="996390"/>
            <a:ext cx="2629543" cy="20091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5865833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866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6"/>
                </p:tgtEl>
              </p:cMediaNode>
            </p:audio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 descr="Image result for unlucky background"/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3805" r="14448"/>
          <a:stretch/>
        </p:blipFill>
        <p:spPr bwMode="auto">
          <a:xfrm>
            <a:off x="0" y="0"/>
            <a:ext cx="9144000" cy="5143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Rectangle 2"/>
          <p:cNvSpPr txBox="1">
            <a:spLocks noChangeArrowheads="1"/>
          </p:cNvSpPr>
          <p:nvPr/>
        </p:nvSpPr>
        <p:spPr>
          <a:xfrm rot="20809603">
            <a:off x="147387" y="609591"/>
            <a:ext cx="4950753" cy="1127109"/>
          </a:xfrm>
          <a:prstGeom prst="roundRect">
            <a:avLst/>
          </a:prstGeom>
          <a:ln w="76200" cap="flat" cmpd="sng" algn="ctr">
            <a:solidFill>
              <a:srgbClr val="FF0000"/>
            </a:solidFill>
            <a:prstDash val="solid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lIns="91440" tIns="45720" rIns="91440" bIns="45720" rtlCol="0" anchor="ctr">
            <a:no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5000" dirty="0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Stencil" panose="040409050D0802020404" pitchFamily="82" charset="0"/>
              </a:rPr>
              <a:t>¡Mala suerte</a:t>
            </a:r>
            <a:r>
              <a:rPr lang="en-GB" altLang="en-US" sz="6600" dirty="0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Stencil" panose="040409050D0802020404" pitchFamily="82" charset="0"/>
              </a:rPr>
              <a:t>!</a:t>
            </a:r>
          </a:p>
        </p:txBody>
      </p:sp>
      <p:sp>
        <p:nvSpPr>
          <p:cNvPr id="9" name="Rectangle 3"/>
          <p:cNvSpPr txBox="1">
            <a:spLocks noChangeArrowheads="1"/>
          </p:cNvSpPr>
          <p:nvPr/>
        </p:nvSpPr>
        <p:spPr>
          <a:xfrm>
            <a:off x="58840" y="3057525"/>
            <a:ext cx="7940172" cy="131445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altLang="en-US" sz="7200" dirty="0">
                <a:effectLst>
                  <a:outerShdw blurRad="38100" dist="38100" dir="2700000" algn="tl">
                    <a:srgbClr val="FFFFFF"/>
                  </a:outerShdw>
                </a:effectLst>
                <a:latin typeface="Impact" panose="020B0806030902050204" pitchFamily="34" charset="0"/>
              </a:rPr>
              <a:t>Has </a:t>
            </a:r>
            <a:r>
              <a:rPr lang="en-GB" altLang="en-US" sz="7200" dirty="0" err="1">
                <a:effectLst>
                  <a:outerShdw blurRad="38100" dist="38100" dir="2700000" algn="tl">
                    <a:srgbClr val="FFFFFF"/>
                  </a:outerShdw>
                </a:effectLst>
                <a:latin typeface="Impact" panose="020B0806030902050204" pitchFamily="34" charset="0"/>
              </a:rPr>
              <a:t>ganado</a:t>
            </a:r>
            <a:r>
              <a:rPr lang="en-GB" altLang="en-US" sz="7200" dirty="0">
                <a:effectLst>
                  <a:outerShdw blurRad="38100" dist="38100" dir="2700000" algn="tl">
                    <a:srgbClr val="FFFFFF"/>
                  </a:outerShdw>
                </a:effectLst>
                <a:latin typeface="Impact" panose="020B0806030902050204" pitchFamily="34" charset="0"/>
              </a:rPr>
              <a:t> €32,000</a:t>
            </a:r>
          </a:p>
        </p:txBody>
      </p:sp>
      <p:sp>
        <p:nvSpPr>
          <p:cNvPr id="8196" name="Text Box 4">
            <a:hlinkClick r:id="rId5" action="ppaction://hlinksldjump"/>
          </p:cNvPr>
          <p:cNvSpPr txBox="1">
            <a:spLocks noChangeArrowheads="1"/>
          </p:cNvSpPr>
          <p:nvPr/>
        </p:nvSpPr>
        <p:spPr bwMode="auto">
          <a:xfrm>
            <a:off x="7035207" y="4403335"/>
            <a:ext cx="1927609" cy="510778"/>
          </a:xfrm>
          <a:prstGeom prst="roundRect">
            <a:avLst/>
          </a:prstGeom>
          <a:ln>
            <a:headEnd/>
            <a:tailEnd/>
          </a:ln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algn="ctr"/>
            <a:r>
              <a:rPr lang="en-GB" altLang="en-US" sz="2400" dirty="0">
                <a:effectLst>
                  <a:outerShdw blurRad="38100" dist="38100" dir="2700000" algn="tl">
                    <a:srgbClr val="FFFFFF"/>
                  </a:outerShdw>
                </a:effectLst>
              </a:rPr>
              <a:t>Volver a </a:t>
            </a:r>
            <a:r>
              <a:rPr lang="en-GB" altLang="en-US" sz="2400" dirty="0" err="1">
                <a:effectLst>
                  <a:outerShdw blurRad="38100" dist="38100" dir="2700000" algn="tl">
                    <a:srgbClr val="FFFFFF"/>
                  </a:outerShdw>
                </a:effectLst>
              </a:rPr>
              <a:t>jugar</a:t>
            </a:r>
            <a:endParaRPr lang="en-GB" altLang="en-US" sz="2400" dirty="0">
              <a:effectLst>
                <a:outerShdw blurRad="38100" dist="38100" dir="2700000" algn="tl">
                  <a:srgbClr val="FFFFFF"/>
                </a:outerShdw>
              </a:effectLst>
            </a:endParaRPr>
          </a:p>
        </p:txBody>
      </p:sp>
      <p:pic>
        <p:nvPicPr>
          <p:cNvPr id="6" name="$64.000 Lose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243205" y="156368"/>
            <a:ext cx="487363" cy="487363"/>
          </a:xfrm>
          <a:prstGeom prst="rect">
            <a:avLst/>
          </a:prstGeom>
        </p:spPr>
      </p:pic>
      <p:pic>
        <p:nvPicPr>
          <p:cNvPr id="10" name="Picture 14" descr="Image result for who wants to be a millionaire"/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2466" b="98630" l="20988" r="79167"/>
                    </a14:imgEffect>
                    <a14:imgEffect>
                      <a14:artisticPencilGrayscale pencilSize="25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3825" r="13405"/>
          <a:stretch/>
        </p:blipFill>
        <p:spPr bwMode="auto">
          <a:xfrm>
            <a:off x="6132930" y="996390"/>
            <a:ext cx="2629543" cy="20091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8079098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894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6"/>
                </p:tgtEl>
              </p:cMediaNode>
            </p:audio>
          </p:childTnLst>
        </p:cTn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14" descr="Image result for who wants to be a millionaire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2466" b="98630" l="20988" r="79167"/>
                    </a14:imgEffect>
                    <a14:imgEffect>
                      <a14:artisticGlowEdges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3825" r="13405"/>
          <a:stretch/>
        </p:blipFill>
        <p:spPr bwMode="auto">
          <a:xfrm>
            <a:off x="-283186" y="1293936"/>
            <a:ext cx="3827129" cy="29241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509" name="Rectangle 5"/>
          <p:cNvSpPr>
            <a:spLocks noGrp="1" noChangeArrowheads="1"/>
          </p:cNvSpPr>
          <p:nvPr>
            <p:ph type="ctrTitle"/>
          </p:nvPr>
        </p:nvSpPr>
        <p:spPr>
          <a:xfrm>
            <a:off x="3647090" y="295924"/>
            <a:ext cx="4445876" cy="2123658"/>
          </a:xfrm>
        </p:spPr>
        <p:txBody>
          <a:bodyPr wrap="square" anchor="ctr">
            <a:spAutoFit/>
          </a:bodyPr>
          <a:lstStyle/>
          <a:p>
            <a:r>
              <a:rPr lang="en-GB" altLang="en-US" sz="66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¡Bien </a:t>
            </a:r>
            <a:r>
              <a:rPr lang="en-GB" altLang="en-US" sz="6600" b="1" dirty="0" err="1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hecho</a:t>
            </a:r>
            <a:r>
              <a:rPr lang="en-GB" altLang="en-US" sz="66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!</a:t>
            </a:r>
            <a:endParaRPr lang="en-GB" altLang="en-US" sz="5400" b="1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Impact" panose="020B0806030902050204" pitchFamily="34" charset="0"/>
            </a:endParaRPr>
          </a:p>
        </p:txBody>
      </p:sp>
      <p:sp>
        <p:nvSpPr>
          <p:cNvPr id="21508" name="Text Box 4">
            <a:hlinkClick r:id="rId4" action="ppaction://hlinksldjump"/>
          </p:cNvPr>
          <p:cNvSpPr txBox="1">
            <a:spLocks noChangeArrowheads="1"/>
          </p:cNvSpPr>
          <p:nvPr/>
        </p:nvSpPr>
        <p:spPr bwMode="auto">
          <a:xfrm>
            <a:off x="133478" y="4302443"/>
            <a:ext cx="1927609" cy="510778"/>
          </a:xfrm>
          <a:prstGeom prst="roundRect">
            <a:avLst/>
          </a:prstGeom>
          <a:solidFill>
            <a:schemeClr val="accent6"/>
          </a:solidFill>
          <a:ln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algn="ctr"/>
            <a:r>
              <a:rPr lang="en-GB" altLang="en-US" sz="2400" dirty="0">
                <a:effectLst>
                  <a:outerShdw blurRad="38100" dist="38100" dir="2700000" algn="tl">
                    <a:srgbClr val="FFFFFF"/>
                  </a:outerShdw>
                </a:effectLst>
              </a:rPr>
              <a:t>Volver a </a:t>
            </a:r>
            <a:r>
              <a:rPr lang="en-GB" altLang="en-US" sz="2400" dirty="0" err="1">
                <a:effectLst>
                  <a:outerShdw blurRad="38100" dist="38100" dir="2700000" algn="tl">
                    <a:srgbClr val="FFFFFF"/>
                  </a:outerShdw>
                </a:effectLst>
              </a:rPr>
              <a:t>jugar</a:t>
            </a:r>
            <a:endParaRPr lang="en-GB" altLang="en-US" sz="2400" dirty="0">
              <a:effectLst>
                <a:outerShdw blurRad="38100" dist="38100" dir="2700000" algn="tl">
                  <a:srgbClr val="FFFFFF"/>
                </a:outerShdw>
              </a:effectLst>
            </a:endParaRPr>
          </a:p>
        </p:txBody>
      </p:sp>
      <p:sp>
        <p:nvSpPr>
          <p:cNvPr id="14" name="Rectangle 5"/>
          <p:cNvSpPr txBox="1">
            <a:spLocks noChangeArrowheads="1"/>
          </p:cNvSpPr>
          <p:nvPr/>
        </p:nvSpPr>
        <p:spPr>
          <a:xfrm>
            <a:off x="3289705" y="2293031"/>
            <a:ext cx="5320336" cy="2554545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Has </a:t>
            </a:r>
            <a:r>
              <a:rPr lang="en-GB" altLang="en-US" sz="8000" b="1" dirty="0" err="1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ganado</a:t>
            </a:r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 €100</a:t>
            </a:r>
            <a:endParaRPr lang="en-GB" altLang="en-US" sz="6600" b="1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Impact" panose="020B080603090205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38586057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14" descr="Image result for who wants to be a millionaire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2466" b="98630" l="20988" r="79167"/>
                    </a14:imgEffect>
                    <a14:imgEffect>
                      <a14:artisticGlowEdges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3825" r="13405"/>
          <a:stretch/>
        </p:blipFill>
        <p:spPr bwMode="auto">
          <a:xfrm>
            <a:off x="-283186" y="1293936"/>
            <a:ext cx="3827129" cy="29241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508" name="Text Box 4">
            <a:hlinkClick r:id="rId4" action="ppaction://hlinksldjump"/>
          </p:cNvPr>
          <p:cNvSpPr txBox="1">
            <a:spLocks noChangeArrowheads="1"/>
          </p:cNvSpPr>
          <p:nvPr/>
        </p:nvSpPr>
        <p:spPr bwMode="auto">
          <a:xfrm>
            <a:off x="133478" y="4302443"/>
            <a:ext cx="1927609" cy="510778"/>
          </a:xfrm>
          <a:prstGeom prst="roundRect">
            <a:avLst/>
          </a:prstGeom>
          <a:solidFill>
            <a:schemeClr val="accent6"/>
          </a:solidFill>
          <a:ln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algn="ctr"/>
            <a:r>
              <a:rPr lang="en-GB" altLang="en-US" sz="2400" dirty="0">
                <a:effectLst>
                  <a:outerShdw blurRad="38100" dist="38100" dir="2700000" algn="tl">
                    <a:srgbClr val="FFFFFF"/>
                  </a:outerShdw>
                </a:effectLst>
              </a:rPr>
              <a:t>Volver a </a:t>
            </a:r>
            <a:r>
              <a:rPr lang="en-GB" altLang="en-US" sz="2400" dirty="0" err="1">
                <a:effectLst>
                  <a:outerShdw blurRad="38100" dist="38100" dir="2700000" algn="tl">
                    <a:srgbClr val="FFFFFF"/>
                  </a:outerShdw>
                </a:effectLst>
              </a:rPr>
              <a:t>jugar</a:t>
            </a:r>
            <a:endParaRPr lang="en-GB" altLang="en-US" sz="2400" dirty="0">
              <a:effectLst>
                <a:outerShdw blurRad="38100" dist="38100" dir="2700000" algn="tl">
                  <a:srgbClr val="FFFFFF"/>
                </a:outerShdw>
              </a:effectLst>
            </a:endParaRPr>
          </a:p>
        </p:txBody>
      </p:sp>
      <p:sp>
        <p:nvSpPr>
          <p:cNvPr id="14" name="Rectangle 5"/>
          <p:cNvSpPr txBox="1">
            <a:spLocks noChangeArrowheads="1"/>
          </p:cNvSpPr>
          <p:nvPr/>
        </p:nvSpPr>
        <p:spPr>
          <a:xfrm>
            <a:off x="3303767" y="2003287"/>
            <a:ext cx="5309625" cy="2554545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Has </a:t>
            </a:r>
            <a:r>
              <a:rPr lang="en-GB" altLang="en-US" sz="8000" b="1" dirty="0" err="1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ganado</a:t>
            </a:r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 €200</a:t>
            </a:r>
            <a:endParaRPr lang="en-GB" altLang="en-US" sz="6600" b="1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Impact" panose="020B0806030902050204" pitchFamily="34" charset="0"/>
            </a:endParaRP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6DFE0FDC-94DB-36E8-B16C-37EFBAFA8FC2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EF89BC32-6872-8C7F-B4AE-46FDFF228927}"/>
              </a:ext>
            </a:extLst>
          </p:cNvPr>
          <p:cNvSpPr txBox="1">
            <a:spLocks noChangeArrowheads="1"/>
          </p:cNvSpPr>
          <p:nvPr/>
        </p:nvSpPr>
        <p:spPr>
          <a:xfrm>
            <a:off x="3647090" y="295924"/>
            <a:ext cx="4445876" cy="2123658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altLang="en-US" sz="6600" b="1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¡Bien hecho!</a:t>
            </a:r>
            <a:endParaRPr lang="en-GB" altLang="en-US" sz="5400" b="1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Impact" panose="020B080603090205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66236179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14" descr="Image result for who wants to be a millionaire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2466" b="98630" l="20988" r="79167"/>
                    </a14:imgEffect>
                    <a14:imgEffect>
                      <a14:artisticGlowEdges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3825" r="13405"/>
          <a:stretch/>
        </p:blipFill>
        <p:spPr bwMode="auto">
          <a:xfrm>
            <a:off x="-283186" y="1293936"/>
            <a:ext cx="3827129" cy="29241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508" name="Text Box 4">
            <a:hlinkClick r:id="rId4" action="ppaction://hlinksldjump"/>
          </p:cNvPr>
          <p:cNvSpPr txBox="1">
            <a:spLocks noChangeArrowheads="1"/>
          </p:cNvSpPr>
          <p:nvPr/>
        </p:nvSpPr>
        <p:spPr bwMode="auto">
          <a:xfrm>
            <a:off x="133478" y="4302443"/>
            <a:ext cx="1927609" cy="510778"/>
          </a:xfrm>
          <a:prstGeom prst="roundRect">
            <a:avLst/>
          </a:prstGeom>
          <a:solidFill>
            <a:schemeClr val="accent6"/>
          </a:solidFill>
          <a:ln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algn="ctr"/>
            <a:r>
              <a:rPr lang="en-GB" altLang="en-US" sz="2400" dirty="0">
                <a:effectLst>
                  <a:outerShdw blurRad="38100" dist="38100" dir="2700000" algn="tl">
                    <a:srgbClr val="FFFFFF"/>
                  </a:outerShdw>
                </a:effectLst>
              </a:rPr>
              <a:t>Volver a </a:t>
            </a:r>
            <a:r>
              <a:rPr lang="en-GB" altLang="en-US" sz="2400" dirty="0" err="1">
                <a:effectLst>
                  <a:outerShdw blurRad="38100" dist="38100" dir="2700000" algn="tl">
                    <a:srgbClr val="FFFFFF"/>
                  </a:outerShdw>
                </a:effectLst>
              </a:rPr>
              <a:t>jugar</a:t>
            </a:r>
            <a:endParaRPr lang="en-GB" altLang="en-US" sz="2400" dirty="0">
              <a:effectLst>
                <a:outerShdw blurRad="38100" dist="38100" dir="2700000" algn="tl">
                  <a:srgbClr val="FFFFFF"/>
                </a:outerShdw>
              </a:effectLst>
            </a:endParaRPr>
          </a:p>
        </p:txBody>
      </p:sp>
      <p:sp>
        <p:nvSpPr>
          <p:cNvPr id="14" name="Rectangle 5"/>
          <p:cNvSpPr txBox="1">
            <a:spLocks noChangeArrowheads="1"/>
          </p:cNvSpPr>
          <p:nvPr/>
        </p:nvSpPr>
        <p:spPr>
          <a:xfrm>
            <a:off x="2869940" y="2444204"/>
            <a:ext cx="6000175" cy="2554545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Has </a:t>
            </a:r>
            <a:r>
              <a:rPr lang="en-GB" altLang="en-US" sz="8000" b="1" dirty="0" err="1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ganado</a:t>
            </a:r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   €300</a:t>
            </a:r>
            <a:endParaRPr lang="en-GB" altLang="en-US" sz="6600" b="1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Impact" panose="020B0806030902050204" pitchFamily="34" charset="0"/>
            </a:endParaRP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2271B37C-E372-4AC0-953F-F6ADBA76EA61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80880EAA-E350-C7DB-13F2-14EC97EFC5F4}"/>
              </a:ext>
            </a:extLst>
          </p:cNvPr>
          <p:cNvSpPr txBox="1">
            <a:spLocks noChangeArrowheads="1"/>
          </p:cNvSpPr>
          <p:nvPr/>
        </p:nvSpPr>
        <p:spPr>
          <a:xfrm>
            <a:off x="3647090" y="295924"/>
            <a:ext cx="4445876" cy="2123658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altLang="en-US" sz="6600" b="1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¡Bien hecho!</a:t>
            </a:r>
            <a:endParaRPr lang="en-GB" altLang="en-US" sz="5400" b="1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Impact" panose="020B080603090205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92259886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14" descr="Image result for who wants to be a millionaire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2466" b="98630" l="20988" r="79167"/>
                    </a14:imgEffect>
                    <a14:imgEffect>
                      <a14:artisticGlowEdges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3825" r="13405"/>
          <a:stretch/>
        </p:blipFill>
        <p:spPr bwMode="auto">
          <a:xfrm>
            <a:off x="-283186" y="1293936"/>
            <a:ext cx="3827129" cy="29241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509" name="Rectangle 5"/>
          <p:cNvSpPr>
            <a:spLocks noGrp="1" noChangeArrowheads="1"/>
          </p:cNvSpPr>
          <p:nvPr>
            <p:ph type="ctrTitle"/>
          </p:nvPr>
        </p:nvSpPr>
        <p:spPr>
          <a:xfrm>
            <a:off x="2061087" y="169370"/>
            <a:ext cx="6822219" cy="1569660"/>
          </a:xfrm>
        </p:spPr>
        <p:txBody>
          <a:bodyPr wrap="square" anchor="ctr">
            <a:spAutoFit/>
          </a:bodyPr>
          <a:lstStyle/>
          <a:p>
            <a:r>
              <a:rPr lang="en-GB" altLang="en-US" sz="96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¡Bien </a:t>
            </a:r>
            <a:r>
              <a:rPr lang="en-GB" altLang="en-US" sz="9600" b="1" dirty="0" err="1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hecho</a:t>
            </a:r>
            <a:r>
              <a:rPr lang="en-GB" altLang="en-US" sz="96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!</a:t>
            </a:r>
            <a:endParaRPr lang="en-GB" altLang="en-US" sz="8000" b="1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Impact" panose="020B0806030902050204" pitchFamily="34" charset="0"/>
            </a:endParaRPr>
          </a:p>
        </p:txBody>
      </p:sp>
      <p:sp>
        <p:nvSpPr>
          <p:cNvPr id="21508" name="Text Box 4">
            <a:hlinkClick r:id="rId4" action="ppaction://hlinksldjump"/>
          </p:cNvPr>
          <p:cNvSpPr txBox="1">
            <a:spLocks noChangeArrowheads="1"/>
          </p:cNvSpPr>
          <p:nvPr/>
        </p:nvSpPr>
        <p:spPr bwMode="auto">
          <a:xfrm>
            <a:off x="133478" y="4302443"/>
            <a:ext cx="1927609" cy="510778"/>
          </a:xfrm>
          <a:prstGeom prst="roundRect">
            <a:avLst/>
          </a:prstGeom>
          <a:solidFill>
            <a:schemeClr val="accent6"/>
          </a:solidFill>
          <a:ln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algn="ctr"/>
            <a:r>
              <a:rPr lang="en-GB" altLang="en-US" sz="2400" dirty="0">
                <a:effectLst>
                  <a:outerShdw blurRad="38100" dist="38100" dir="2700000" algn="tl">
                    <a:srgbClr val="FFFFFF"/>
                  </a:outerShdw>
                </a:effectLst>
              </a:rPr>
              <a:t>Volver a </a:t>
            </a:r>
            <a:r>
              <a:rPr lang="en-GB" altLang="en-US" sz="2400" dirty="0" err="1">
                <a:effectLst>
                  <a:outerShdw blurRad="38100" dist="38100" dir="2700000" algn="tl">
                    <a:srgbClr val="FFFFFF"/>
                  </a:outerShdw>
                </a:effectLst>
              </a:rPr>
              <a:t>jugar</a:t>
            </a:r>
            <a:endParaRPr lang="en-GB" altLang="en-US" sz="2400" dirty="0">
              <a:effectLst>
                <a:outerShdw blurRad="38100" dist="38100" dir="2700000" algn="tl">
                  <a:srgbClr val="FFFFFF"/>
                </a:outerShdw>
              </a:effectLst>
            </a:endParaRPr>
          </a:p>
        </p:txBody>
      </p:sp>
      <p:sp>
        <p:nvSpPr>
          <p:cNvPr id="14" name="Rectangle 5"/>
          <p:cNvSpPr txBox="1">
            <a:spLocks noChangeArrowheads="1"/>
          </p:cNvSpPr>
          <p:nvPr/>
        </p:nvSpPr>
        <p:spPr>
          <a:xfrm>
            <a:off x="3130264" y="2003287"/>
            <a:ext cx="5536658" cy="2554545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Has </a:t>
            </a:r>
            <a:r>
              <a:rPr lang="en-GB" altLang="en-US" sz="8000" b="1" dirty="0" err="1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ganado</a:t>
            </a:r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   €500</a:t>
            </a:r>
            <a:endParaRPr lang="en-GB" altLang="en-US" sz="6600" b="1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Impact" panose="020B080603090205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90197774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Image result for fireworks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5001"/>
            <a:ext cx="9144000" cy="5143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14" descr="Image result for who wants to be a millionaire"/>
          <p:cNvPicPr>
            <a:picLocks noChangeAspect="1" noChangeArrowheads="1"/>
          </p:cNvPicPr>
          <p:nvPr/>
        </p:nvPicPr>
        <p:blipFill rotWithShape="1"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2466" b="98630" l="20988" r="79167"/>
                    </a14:imgEffect>
                    <a14:imgEffect>
                      <a14:artisticGlowEdges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3825" r="13405"/>
          <a:stretch/>
        </p:blipFill>
        <p:spPr bwMode="auto">
          <a:xfrm>
            <a:off x="1206101" y="2204"/>
            <a:ext cx="6731794" cy="5143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" name="Rectangle 5"/>
          <p:cNvSpPr txBox="1">
            <a:spLocks noChangeArrowheads="1"/>
          </p:cNvSpPr>
          <p:nvPr/>
        </p:nvSpPr>
        <p:spPr>
          <a:xfrm>
            <a:off x="1784217" y="820282"/>
            <a:ext cx="5575565" cy="1323439"/>
          </a:xfrm>
          <a:prstGeom prst="rect">
            <a:avLst/>
          </a:prstGeom>
        </p:spPr>
        <p:txBody>
          <a:bodyPr vert="horz" wrap="none" lIns="91440" tIns="45720" rIns="91440" bIns="45720" rtlCol="0" anchor="ctr">
            <a:sp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¡</a:t>
            </a:r>
            <a:r>
              <a:rPr lang="en-GB" altLang="en-US" sz="8000" b="1" dirty="0" err="1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Felicidades</a:t>
            </a:r>
            <a:r>
              <a:rPr lang="en-GB" altLang="en-US" sz="66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!</a:t>
            </a:r>
            <a:endParaRPr lang="en-GB" altLang="en-US" sz="6600" b="1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Impact" panose="020B0806030902050204" pitchFamily="34" charset="0"/>
            </a:endParaRPr>
          </a:p>
        </p:txBody>
      </p:sp>
      <p:pic>
        <p:nvPicPr>
          <p:cNvPr id="3" name="$1,000 Win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172085" y="156368"/>
            <a:ext cx="487363" cy="487363"/>
          </a:xfrm>
          <a:prstGeom prst="rect">
            <a:avLst/>
          </a:prstGeom>
        </p:spPr>
      </p:pic>
      <p:pic>
        <p:nvPicPr>
          <p:cNvPr id="28674" name="Picture 2" descr="Image result for 1000 POUNDs"/>
          <p:cNvPicPr>
            <a:picLocks noChangeAspect="1" noChangeArrowheads="1"/>
          </p:cNvPicPr>
          <p:nvPr/>
        </p:nvPicPr>
        <p:blipFill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3390" b="89831" l="1613" r="99839">
                        <a14:foregroundMark x1="5484" y1="43099" x2="71129" y2="14044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672832">
            <a:off x="1600563" y="1366059"/>
            <a:ext cx="6005665" cy="400054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" name="Rectangle 5"/>
          <p:cNvSpPr txBox="1">
            <a:spLocks noChangeArrowheads="1"/>
          </p:cNvSpPr>
          <p:nvPr/>
        </p:nvSpPr>
        <p:spPr>
          <a:xfrm>
            <a:off x="2089404" y="2080569"/>
            <a:ext cx="5491600" cy="2554545"/>
          </a:xfrm>
          <a:prstGeom prst="rect">
            <a:avLst/>
          </a:prstGeom>
          <a:solidFill>
            <a:srgbClr val="000000">
              <a:alpha val="60000"/>
            </a:srgbClr>
          </a:solidFill>
        </p:spPr>
        <p:txBody>
          <a:bodyPr vert="horz" wrap="square" lIns="91440" tIns="45720" rIns="91440" bIns="45720" rtlCol="0" anchor="ctr">
            <a:sp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Has </a:t>
            </a:r>
            <a:r>
              <a:rPr lang="en-GB" altLang="en-US" sz="8000" b="1" dirty="0" err="1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ganado</a:t>
            </a:r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 </a:t>
            </a:r>
          </a:p>
          <a:p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€1,000</a:t>
            </a:r>
            <a:endParaRPr lang="en-GB" altLang="en-US" sz="6600" b="1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Impact" panose="020B0806030902050204" pitchFamily="34" charset="0"/>
            </a:endParaRPr>
          </a:p>
        </p:txBody>
      </p:sp>
      <p:sp>
        <p:nvSpPr>
          <p:cNvPr id="11" name="Text Box 4">
            <a:hlinkClick r:id="rId10" action="ppaction://hlinksldjump"/>
          </p:cNvPr>
          <p:cNvSpPr txBox="1">
            <a:spLocks noChangeArrowheads="1"/>
          </p:cNvSpPr>
          <p:nvPr/>
        </p:nvSpPr>
        <p:spPr bwMode="auto">
          <a:xfrm>
            <a:off x="366221" y="4302443"/>
            <a:ext cx="1462127" cy="510778"/>
          </a:xfrm>
          <a:prstGeom prst="roundRect">
            <a:avLst/>
          </a:prstGeom>
          <a:solidFill>
            <a:schemeClr val="accent6"/>
          </a:solidFill>
          <a:ln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algn="ctr"/>
            <a:r>
              <a:rPr lang="en-GB" altLang="en-US" sz="2400" dirty="0" err="1">
                <a:effectLst>
                  <a:outerShdw blurRad="38100" dist="38100" dir="2700000" algn="tl">
                    <a:srgbClr val="FFFFFF"/>
                  </a:outerShdw>
                </a:effectLst>
              </a:rPr>
              <a:t>Continuar</a:t>
            </a:r>
            <a:endParaRPr lang="en-GB" altLang="en-US" sz="2400" dirty="0">
              <a:effectLst>
                <a:outerShdw blurRad="38100" dist="38100" dir="2700000" algn="tl">
                  <a:srgbClr val="FFFFFF"/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712317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7219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14" descr="Image result for who wants to be a millionaire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2466" b="98630" l="20988" r="79167"/>
                    </a14:imgEffect>
                    <a14:imgEffect>
                      <a14:artisticGlowEdges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3825" r="13405"/>
          <a:stretch/>
        </p:blipFill>
        <p:spPr bwMode="auto">
          <a:xfrm>
            <a:off x="-283186" y="1293936"/>
            <a:ext cx="3827129" cy="29241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509" name="Rectangle 5"/>
          <p:cNvSpPr>
            <a:spLocks noGrp="1" noChangeArrowheads="1"/>
          </p:cNvSpPr>
          <p:nvPr>
            <p:ph type="ctrTitle"/>
          </p:nvPr>
        </p:nvSpPr>
        <p:spPr>
          <a:xfrm>
            <a:off x="0" y="0"/>
            <a:ext cx="6854024" cy="1569660"/>
          </a:xfrm>
        </p:spPr>
        <p:txBody>
          <a:bodyPr wrap="square" anchor="ctr">
            <a:spAutoFit/>
          </a:bodyPr>
          <a:lstStyle/>
          <a:p>
            <a:r>
              <a:rPr lang="en-GB" altLang="en-US" sz="96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¡Bien </a:t>
            </a:r>
            <a:r>
              <a:rPr lang="en-GB" altLang="en-US" sz="9600" b="1" dirty="0" err="1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hecho</a:t>
            </a:r>
            <a:r>
              <a:rPr lang="en-GB" altLang="en-US" sz="96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!</a:t>
            </a:r>
            <a:endParaRPr lang="en-GB" altLang="en-US" sz="8000" b="1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Impact" panose="020B0806030902050204" pitchFamily="34" charset="0"/>
            </a:endParaRPr>
          </a:p>
        </p:txBody>
      </p:sp>
      <p:sp>
        <p:nvSpPr>
          <p:cNvPr id="14" name="Rectangle 5"/>
          <p:cNvSpPr txBox="1">
            <a:spLocks noChangeArrowheads="1"/>
          </p:cNvSpPr>
          <p:nvPr/>
        </p:nvSpPr>
        <p:spPr>
          <a:xfrm>
            <a:off x="3311123" y="1927402"/>
            <a:ext cx="5252432" cy="2554545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Has </a:t>
            </a:r>
            <a:r>
              <a:rPr lang="en-GB" altLang="en-US" sz="8000" b="1" dirty="0" err="1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ganado</a:t>
            </a:r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  €2,000</a:t>
            </a:r>
            <a:endParaRPr lang="en-GB" altLang="en-US" sz="6600" b="1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Impact" panose="020B0806030902050204" pitchFamily="34" charset="0"/>
            </a:endParaRPr>
          </a:p>
        </p:txBody>
      </p:sp>
      <p:sp>
        <p:nvSpPr>
          <p:cNvPr id="8" name="Text Box 4">
            <a:hlinkClick r:id="rId4" action="ppaction://hlinksldjump"/>
            <a:extLst>
              <a:ext uri="{FF2B5EF4-FFF2-40B4-BE49-F238E27FC236}">
                <a16:creationId xmlns:a16="http://schemas.microsoft.com/office/drawing/2014/main" id="{9DD5DCCE-7C7C-4DF9-983A-44BB7340C3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6221" y="4302443"/>
            <a:ext cx="1462127" cy="510778"/>
          </a:xfrm>
          <a:prstGeom prst="roundRect">
            <a:avLst/>
          </a:prstGeom>
          <a:solidFill>
            <a:schemeClr val="accent6"/>
          </a:solidFill>
          <a:ln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algn="ctr"/>
            <a:r>
              <a:rPr lang="en-GB" altLang="en-US" sz="2400" dirty="0" err="1">
                <a:effectLst>
                  <a:outerShdw blurRad="38100" dist="38100" dir="2700000" algn="tl">
                    <a:srgbClr val="FFFFFF"/>
                  </a:outerShdw>
                </a:effectLst>
              </a:rPr>
              <a:t>Continuar</a:t>
            </a:r>
            <a:endParaRPr lang="en-GB" altLang="en-US" sz="2400" dirty="0">
              <a:effectLst>
                <a:outerShdw blurRad="38100" dist="38100" dir="2700000" algn="tl">
                  <a:srgbClr val="FFFFFF"/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947890500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14" descr="Image result for who wants to be a millionaire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2466" b="98630" l="20988" r="79167"/>
                    </a14:imgEffect>
                    <a14:imgEffect>
                      <a14:artisticGlowEdges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3825" r="13405"/>
          <a:stretch/>
        </p:blipFill>
        <p:spPr bwMode="auto">
          <a:xfrm>
            <a:off x="-283186" y="1293936"/>
            <a:ext cx="3827129" cy="29241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509" name="Rectangle 5"/>
          <p:cNvSpPr>
            <a:spLocks noGrp="1" noChangeArrowheads="1"/>
          </p:cNvSpPr>
          <p:nvPr>
            <p:ph type="ctrTitle"/>
          </p:nvPr>
        </p:nvSpPr>
        <p:spPr>
          <a:xfrm>
            <a:off x="0" y="0"/>
            <a:ext cx="6973294" cy="1569660"/>
          </a:xfrm>
        </p:spPr>
        <p:txBody>
          <a:bodyPr wrap="square" anchor="ctr">
            <a:spAutoFit/>
          </a:bodyPr>
          <a:lstStyle/>
          <a:p>
            <a:r>
              <a:rPr lang="en-GB" altLang="en-US" sz="96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¡Bien </a:t>
            </a:r>
            <a:r>
              <a:rPr lang="en-GB" altLang="en-US" sz="9600" b="1" dirty="0" err="1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hecho</a:t>
            </a:r>
            <a:r>
              <a:rPr lang="en-GB" altLang="en-US" sz="96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!</a:t>
            </a:r>
            <a:endParaRPr lang="en-GB" altLang="en-US" sz="8000" b="1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Impact" panose="020B0806030902050204" pitchFamily="34" charset="0"/>
            </a:endParaRPr>
          </a:p>
        </p:txBody>
      </p:sp>
      <p:sp>
        <p:nvSpPr>
          <p:cNvPr id="14" name="Rectangle 5"/>
          <p:cNvSpPr txBox="1">
            <a:spLocks noChangeArrowheads="1"/>
          </p:cNvSpPr>
          <p:nvPr/>
        </p:nvSpPr>
        <p:spPr>
          <a:xfrm>
            <a:off x="2891067" y="1747898"/>
            <a:ext cx="6563034" cy="2554545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Has </a:t>
            </a:r>
            <a:r>
              <a:rPr lang="en-GB" altLang="en-US" sz="8000" b="1" dirty="0" err="1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ganado</a:t>
            </a:r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   		€4,000</a:t>
            </a:r>
            <a:endParaRPr lang="en-GB" altLang="en-US" sz="6600" b="1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Impact" panose="020B0806030902050204" pitchFamily="34" charset="0"/>
            </a:endParaRPr>
          </a:p>
        </p:txBody>
      </p:sp>
      <p:sp>
        <p:nvSpPr>
          <p:cNvPr id="11" name="Text Box 4">
            <a:hlinkClick r:id="rId4" action="ppaction://hlinksldjump"/>
            <a:extLst>
              <a:ext uri="{FF2B5EF4-FFF2-40B4-BE49-F238E27FC236}">
                <a16:creationId xmlns:a16="http://schemas.microsoft.com/office/drawing/2014/main" id="{EEF3975E-C04E-4D81-822E-4E543E314E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6221" y="4302443"/>
            <a:ext cx="1462127" cy="510778"/>
          </a:xfrm>
          <a:prstGeom prst="roundRect">
            <a:avLst/>
          </a:prstGeom>
          <a:solidFill>
            <a:schemeClr val="accent6"/>
          </a:solidFill>
          <a:ln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algn="ctr"/>
            <a:r>
              <a:rPr lang="en-GB" altLang="en-US" sz="2400" dirty="0" err="1">
                <a:effectLst>
                  <a:outerShdw blurRad="38100" dist="38100" dir="2700000" algn="tl">
                    <a:srgbClr val="FFFFFF"/>
                  </a:outerShdw>
                </a:effectLst>
              </a:rPr>
              <a:t>Continuar</a:t>
            </a:r>
            <a:endParaRPr lang="en-GB" altLang="en-US" sz="2400" dirty="0">
              <a:effectLst>
                <a:outerShdw blurRad="38100" dist="38100" dir="2700000" algn="tl">
                  <a:srgbClr val="FFFFFF"/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822892827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14" descr="Image result for who wants to be a millionaire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2466" b="98630" l="20988" r="79167"/>
                    </a14:imgEffect>
                    <a14:imgEffect>
                      <a14:artisticGlowEdges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3825" r="13405"/>
          <a:stretch/>
        </p:blipFill>
        <p:spPr bwMode="auto">
          <a:xfrm>
            <a:off x="-283186" y="1293936"/>
            <a:ext cx="3827129" cy="29241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509" name="Rectangle 5"/>
          <p:cNvSpPr>
            <a:spLocks noGrp="1" noChangeArrowheads="1"/>
          </p:cNvSpPr>
          <p:nvPr>
            <p:ph type="ctrTitle"/>
          </p:nvPr>
        </p:nvSpPr>
        <p:spPr>
          <a:xfrm>
            <a:off x="-1" y="0"/>
            <a:ext cx="7116417" cy="1569660"/>
          </a:xfrm>
        </p:spPr>
        <p:txBody>
          <a:bodyPr wrap="square" anchor="ctr">
            <a:spAutoFit/>
          </a:bodyPr>
          <a:lstStyle/>
          <a:p>
            <a:r>
              <a:rPr lang="en-GB" altLang="en-US" sz="96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¡Bien </a:t>
            </a:r>
            <a:r>
              <a:rPr lang="en-GB" altLang="en-US" sz="9600" b="1" dirty="0" err="1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hecho</a:t>
            </a:r>
            <a:r>
              <a:rPr lang="en-GB" altLang="en-US" sz="96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!</a:t>
            </a:r>
            <a:endParaRPr lang="en-GB" altLang="en-US" sz="8000" b="1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Impact" panose="020B0806030902050204" pitchFamily="34" charset="0"/>
            </a:endParaRPr>
          </a:p>
        </p:txBody>
      </p:sp>
      <p:sp>
        <p:nvSpPr>
          <p:cNvPr id="14" name="Rectangle 5"/>
          <p:cNvSpPr txBox="1">
            <a:spLocks noChangeArrowheads="1"/>
          </p:cNvSpPr>
          <p:nvPr/>
        </p:nvSpPr>
        <p:spPr>
          <a:xfrm>
            <a:off x="2817315" y="1906996"/>
            <a:ext cx="5775048" cy="2554545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Has </a:t>
            </a:r>
            <a:r>
              <a:rPr lang="en-GB" altLang="en-US" sz="8000" b="1" dirty="0" err="1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ganado</a:t>
            </a:r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   €8,000</a:t>
            </a:r>
            <a:endParaRPr lang="en-GB" altLang="en-US" sz="6600" b="1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Impact" panose="020B0806030902050204" pitchFamily="34" charset="0"/>
            </a:endParaRPr>
          </a:p>
        </p:txBody>
      </p:sp>
      <p:sp>
        <p:nvSpPr>
          <p:cNvPr id="24" name="Text Box 4">
            <a:hlinkClick r:id="rId4" action="ppaction://hlinksldjump"/>
            <a:extLst>
              <a:ext uri="{FF2B5EF4-FFF2-40B4-BE49-F238E27FC236}">
                <a16:creationId xmlns:a16="http://schemas.microsoft.com/office/drawing/2014/main" id="{6B7A1FA2-9033-4EDE-81D9-0E1B47459D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0123" y="4398924"/>
            <a:ext cx="1927609" cy="510778"/>
          </a:xfrm>
          <a:prstGeom prst="roundRect">
            <a:avLst/>
          </a:prstGeom>
          <a:solidFill>
            <a:schemeClr val="accent6"/>
          </a:solidFill>
          <a:ln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algn="ctr"/>
            <a:r>
              <a:rPr lang="en-GB" altLang="en-US" sz="2400" dirty="0">
                <a:effectLst>
                  <a:outerShdw blurRad="38100" dist="38100" dir="2700000" algn="tl">
                    <a:srgbClr val="FFFFFF"/>
                  </a:outerShdw>
                </a:effectLst>
              </a:rPr>
              <a:t>Volver a </a:t>
            </a:r>
            <a:r>
              <a:rPr lang="en-GB" altLang="en-US" sz="2400" dirty="0" err="1">
                <a:effectLst>
                  <a:outerShdw blurRad="38100" dist="38100" dir="2700000" algn="tl">
                    <a:srgbClr val="FFFFFF"/>
                  </a:outerShdw>
                </a:effectLst>
              </a:rPr>
              <a:t>jugar</a:t>
            </a:r>
            <a:endParaRPr lang="en-GB" altLang="en-US" sz="2400" dirty="0">
              <a:effectLst>
                <a:outerShdw blurRad="38100" dist="38100" dir="2700000" algn="tl">
                  <a:srgbClr val="FFFFFF"/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407156121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14" descr="Image result for who wants to be a millionaire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2466" b="98630" l="20988" r="79167"/>
                    </a14:imgEffect>
                    <a14:imgEffect>
                      <a14:artisticGlowEdges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3825" r="13405"/>
          <a:stretch/>
        </p:blipFill>
        <p:spPr bwMode="auto">
          <a:xfrm>
            <a:off x="-283186" y="1293936"/>
            <a:ext cx="3827129" cy="29241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" name="Rectangle 5"/>
          <p:cNvSpPr txBox="1">
            <a:spLocks noChangeArrowheads="1"/>
          </p:cNvSpPr>
          <p:nvPr/>
        </p:nvSpPr>
        <p:spPr>
          <a:xfrm>
            <a:off x="2982504" y="2571750"/>
            <a:ext cx="5775048" cy="2554545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Has </a:t>
            </a:r>
            <a:r>
              <a:rPr lang="en-GB" altLang="en-US" sz="8000" b="1" dirty="0" err="1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ganado</a:t>
            </a:r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   €16,000</a:t>
            </a:r>
            <a:endParaRPr lang="en-GB" altLang="en-US" sz="6600" b="1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Impact" panose="020B0806030902050204" pitchFamily="34" charset="0"/>
            </a:endParaRPr>
          </a:p>
        </p:txBody>
      </p:sp>
      <p:sp>
        <p:nvSpPr>
          <p:cNvPr id="42" name="Text Box 4">
            <a:hlinkClick r:id="rId4" action="ppaction://hlinksldjump"/>
            <a:extLst>
              <a:ext uri="{FF2B5EF4-FFF2-40B4-BE49-F238E27FC236}">
                <a16:creationId xmlns:a16="http://schemas.microsoft.com/office/drawing/2014/main" id="{BE910DD0-3936-44CE-80D8-0F426870BD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6221" y="4302443"/>
            <a:ext cx="1462127" cy="510778"/>
          </a:xfrm>
          <a:prstGeom prst="roundRect">
            <a:avLst/>
          </a:prstGeom>
          <a:solidFill>
            <a:schemeClr val="accent6"/>
          </a:solidFill>
          <a:ln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algn="ctr"/>
            <a:r>
              <a:rPr lang="en-GB" altLang="en-US" sz="2400" dirty="0" err="1">
                <a:effectLst>
                  <a:outerShdw blurRad="38100" dist="38100" dir="2700000" algn="tl">
                    <a:srgbClr val="FFFFFF"/>
                  </a:outerShdw>
                </a:effectLst>
              </a:rPr>
              <a:t>Continuar</a:t>
            </a:r>
            <a:endParaRPr lang="en-GB" altLang="en-US" sz="2400" dirty="0">
              <a:effectLst>
                <a:outerShdw blurRad="38100" dist="38100" dir="2700000" algn="tl">
                  <a:srgbClr val="FFFFFF"/>
                </a:outerShdw>
              </a:effectLst>
            </a:endParaRP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AB003165-0383-2F7F-610C-E2363337B8F7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EE5474E3-F18F-9BD7-7765-C710E43B9D6E}"/>
              </a:ext>
            </a:extLst>
          </p:cNvPr>
          <p:cNvSpPr txBox="1">
            <a:spLocks noChangeArrowheads="1"/>
          </p:cNvSpPr>
          <p:nvPr/>
        </p:nvSpPr>
        <p:spPr>
          <a:xfrm>
            <a:off x="3647090" y="295924"/>
            <a:ext cx="4445876" cy="2123658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altLang="en-US" sz="6600" b="1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¡Bien hecho!</a:t>
            </a:r>
            <a:endParaRPr lang="en-GB" altLang="en-US" sz="5400" b="1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Impact" panose="020B080603090205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47095382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 descr="Image result for fireworks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5001"/>
            <a:ext cx="9144000" cy="5143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Picture 14" descr="Image result for who wants to be a millionaire"/>
          <p:cNvPicPr>
            <a:picLocks noChangeAspect="1" noChangeArrowheads="1"/>
          </p:cNvPicPr>
          <p:nvPr/>
        </p:nvPicPr>
        <p:blipFill rotWithShape="1"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2466" b="98630" l="20988" r="79167"/>
                    </a14:imgEffect>
                    <a14:imgEffect>
                      <a14:artisticGlowEdges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3825" r="13405"/>
          <a:stretch/>
        </p:blipFill>
        <p:spPr bwMode="auto">
          <a:xfrm>
            <a:off x="1206102" y="-15001"/>
            <a:ext cx="6731794" cy="5143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Rectangle 5"/>
          <p:cNvSpPr txBox="1">
            <a:spLocks noChangeArrowheads="1"/>
          </p:cNvSpPr>
          <p:nvPr/>
        </p:nvSpPr>
        <p:spPr>
          <a:xfrm>
            <a:off x="1780877" y="71781"/>
            <a:ext cx="5575565" cy="1323439"/>
          </a:xfrm>
          <a:prstGeom prst="rect">
            <a:avLst/>
          </a:prstGeom>
        </p:spPr>
        <p:txBody>
          <a:bodyPr vert="horz" wrap="none" lIns="91440" tIns="45720" rIns="91440" bIns="45720" rtlCol="0" anchor="ctr">
            <a:sp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¡</a:t>
            </a:r>
            <a:r>
              <a:rPr lang="en-GB" altLang="en-US" sz="8000" b="1" dirty="0" err="1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Felicidades</a:t>
            </a:r>
            <a:r>
              <a:rPr lang="en-GB" altLang="en-US" sz="66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!</a:t>
            </a:r>
            <a:endParaRPr lang="en-GB" altLang="en-US" sz="6600" b="1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Impact" panose="020B0806030902050204" pitchFamily="34" charset="0"/>
            </a:endParaRPr>
          </a:p>
        </p:txBody>
      </p:sp>
      <p:sp>
        <p:nvSpPr>
          <p:cNvPr id="10" name="Text Box 4">
            <a:hlinkClick r:id="rId7" action="ppaction://hlinksldjump"/>
          </p:cNvPr>
          <p:cNvSpPr txBox="1">
            <a:spLocks noChangeArrowheads="1"/>
          </p:cNvSpPr>
          <p:nvPr/>
        </p:nvSpPr>
        <p:spPr bwMode="auto">
          <a:xfrm>
            <a:off x="366221" y="4302443"/>
            <a:ext cx="1462127" cy="510778"/>
          </a:xfrm>
          <a:prstGeom prst="roundRect">
            <a:avLst/>
          </a:prstGeom>
          <a:solidFill>
            <a:schemeClr val="accent6"/>
          </a:solidFill>
          <a:ln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algn="ctr"/>
            <a:r>
              <a:rPr lang="en-GB" altLang="en-US" sz="2400" dirty="0" err="1">
                <a:effectLst>
                  <a:outerShdw blurRad="38100" dist="38100" dir="2700000" algn="tl">
                    <a:srgbClr val="FFFFFF"/>
                  </a:outerShdw>
                </a:effectLst>
              </a:rPr>
              <a:t>Continuar</a:t>
            </a:r>
            <a:endParaRPr lang="en-GB" altLang="en-US" sz="2400" dirty="0">
              <a:effectLst>
                <a:outerShdw blurRad="38100" dist="38100" dir="2700000" algn="tl">
                  <a:srgbClr val="FFFFFF"/>
                </a:outerShdw>
              </a:effectLst>
            </a:endParaRPr>
          </a:p>
        </p:txBody>
      </p:sp>
      <p:pic>
        <p:nvPicPr>
          <p:cNvPr id="6" name="$1,000 Win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172085" y="156368"/>
            <a:ext cx="487363" cy="487363"/>
          </a:xfrm>
          <a:prstGeom prst="rect">
            <a:avLst/>
          </a:prstGeom>
        </p:spPr>
      </p:pic>
      <p:sp>
        <p:nvSpPr>
          <p:cNvPr id="13" name="Rectangle 5"/>
          <p:cNvSpPr txBox="1">
            <a:spLocks noChangeArrowheads="1"/>
          </p:cNvSpPr>
          <p:nvPr/>
        </p:nvSpPr>
        <p:spPr>
          <a:xfrm>
            <a:off x="2089403" y="1342847"/>
            <a:ext cx="4958515" cy="3785652"/>
          </a:xfrm>
          <a:prstGeom prst="rect">
            <a:avLst/>
          </a:prstGeom>
          <a:solidFill>
            <a:srgbClr val="000000">
              <a:alpha val="60000"/>
            </a:srgbClr>
          </a:solidFill>
        </p:spPr>
        <p:txBody>
          <a:bodyPr vert="horz" wrap="square" lIns="91440" tIns="45720" rIns="91440" bIns="45720" rtlCol="0" anchor="ctr">
            <a:sp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Has </a:t>
            </a:r>
            <a:r>
              <a:rPr lang="en-GB" altLang="en-US" sz="8000" b="1" dirty="0" err="1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ganado</a:t>
            </a:r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 </a:t>
            </a:r>
          </a:p>
          <a:p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€32,000</a:t>
            </a:r>
            <a:endParaRPr lang="en-GB" altLang="en-US" sz="6600" b="1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Impact" panose="020B080603090205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933312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7219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6"/>
                </p:tgtEl>
              </p:cMediaNode>
            </p:audio>
          </p:childTnLst>
        </p:cTn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14" descr="Image result for who wants to be a millionaire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2466" b="98630" l="20988" r="79167"/>
                    </a14:imgEffect>
                    <a14:imgEffect>
                      <a14:artisticGlowEdges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3825" r="13405"/>
          <a:stretch/>
        </p:blipFill>
        <p:spPr bwMode="auto">
          <a:xfrm>
            <a:off x="-283186" y="1293936"/>
            <a:ext cx="3827129" cy="29241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509" name="Rectangle 5"/>
          <p:cNvSpPr>
            <a:spLocks noGrp="1" noChangeArrowheads="1"/>
          </p:cNvSpPr>
          <p:nvPr>
            <p:ph type="ctrTitle"/>
          </p:nvPr>
        </p:nvSpPr>
        <p:spPr>
          <a:xfrm>
            <a:off x="-1" y="0"/>
            <a:ext cx="6989197" cy="1569660"/>
          </a:xfrm>
        </p:spPr>
        <p:txBody>
          <a:bodyPr wrap="square" anchor="ctr">
            <a:spAutoFit/>
          </a:bodyPr>
          <a:lstStyle/>
          <a:p>
            <a:r>
              <a:rPr lang="en-GB" altLang="en-US" sz="96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¡Bien </a:t>
            </a:r>
            <a:r>
              <a:rPr lang="en-GB" altLang="en-US" sz="9600" b="1" dirty="0" err="1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hecho</a:t>
            </a:r>
            <a:r>
              <a:rPr lang="en-GB" altLang="en-US" sz="96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!</a:t>
            </a:r>
            <a:endParaRPr lang="en-GB" altLang="en-US" sz="8000" b="1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Impact" panose="020B0806030902050204" pitchFamily="34" charset="0"/>
            </a:endParaRPr>
          </a:p>
        </p:txBody>
      </p:sp>
      <p:sp>
        <p:nvSpPr>
          <p:cNvPr id="14" name="Rectangle 5"/>
          <p:cNvSpPr txBox="1">
            <a:spLocks noChangeArrowheads="1"/>
          </p:cNvSpPr>
          <p:nvPr/>
        </p:nvSpPr>
        <p:spPr>
          <a:xfrm>
            <a:off x="2889117" y="1853387"/>
            <a:ext cx="5775048" cy="2554545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Has </a:t>
            </a:r>
            <a:r>
              <a:rPr lang="en-GB" altLang="en-US" sz="8000" b="1" dirty="0" err="1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ganado</a:t>
            </a:r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   €64,000</a:t>
            </a:r>
            <a:endParaRPr lang="en-GB" altLang="en-US" sz="6600" b="1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Impact" panose="020B0806030902050204" pitchFamily="34" charset="0"/>
            </a:endParaRPr>
          </a:p>
        </p:txBody>
      </p:sp>
      <p:sp>
        <p:nvSpPr>
          <p:cNvPr id="5" name="Text Box 4">
            <a:hlinkClick r:id="rId4" action="ppaction://hlinksldjump"/>
            <a:extLst>
              <a:ext uri="{FF2B5EF4-FFF2-40B4-BE49-F238E27FC236}">
                <a16:creationId xmlns:a16="http://schemas.microsoft.com/office/drawing/2014/main" id="{1A530BB1-F600-439B-B7A8-774D212ADF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6221" y="4302443"/>
            <a:ext cx="1462127" cy="510778"/>
          </a:xfrm>
          <a:prstGeom prst="roundRect">
            <a:avLst/>
          </a:prstGeom>
          <a:solidFill>
            <a:schemeClr val="accent6"/>
          </a:solidFill>
          <a:ln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algn="ctr"/>
            <a:r>
              <a:rPr lang="en-GB" altLang="en-US" sz="2400" dirty="0" err="1">
                <a:effectLst>
                  <a:outerShdw blurRad="38100" dist="38100" dir="2700000" algn="tl">
                    <a:srgbClr val="FFFFFF"/>
                  </a:outerShdw>
                </a:effectLst>
              </a:rPr>
              <a:t>Continuar</a:t>
            </a:r>
            <a:endParaRPr lang="en-GB" altLang="en-US" sz="2400" dirty="0">
              <a:effectLst>
                <a:outerShdw blurRad="38100" dist="38100" dir="2700000" algn="tl">
                  <a:srgbClr val="FFFFFF"/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4008299492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14" descr="Image result for who wants to be a millionaire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2466" b="98630" l="20988" r="79167"/>
                    </a14:imgEffect>
                    <a14:imgEffect>
                      <a14:artisticGlowEdges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3825" r="13405"/>
          <a:stretch/>
        </p:blipFill>
        <p:spPr bwMode="auto">
          <a:xfrm>
            <a:off x="-283186" y="1293936"/>
            <a:ext cx="3827129" cy="29241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509" name="Rectangle 5"/>
          <p:cNvSpPr>
            <a:spLocks noGrp="1" noChangeArrowheads="1"/>
          </p:cNvSpPr>
          <p:nvPr>
            <p:ph type="ctrTitle"/>
          </p:nvPr>
        </p:nvSpPr>
        <p:spPr>
          <a:xfrm>
            <a:off x="-1" y="0"/>
            <a:ext cx="6734755" cy="1569660"/>
          </a:xfrm>
        </p:spPr>
        <p:txBody>
          <a:bodyPr wrap="square" anchor="ctr">
            <a:spAutoFit/>
          </a:bodyPr>
          <a:lstStyle/>
          <a:p>
            <a:r>
              <a:rPr lang="en-GB" altLang="en-US" sz="96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¡Bien </a:t>
            </a:r>
            <a:r>
              <a:rPr lang="en-GB" altLang="en-US" sz="9600" b="1" dirty="0" err="1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hecho</a:t>
            </a:r>
            <a:r>
              <a:rPr lang="en-GB" altLang="en-US" sz="96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!</a:t>
            </a:r>
            <a:endParaRPr lang="en-GB" altLang="en-US" sz="8000" b="1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Impact" panose="020B0806030902050204" pitchFamily="34" charset="0"/>
            </a:endParaRPr>
          </a:p>
        </p:txBody>
      </p:sp>
      <p:sp>
        <p:nvSpPr>
          <p:cNvPr id="14" name="Rectangle 5"/>
          <p:cNvSpPr txBox="1">
            <a:spLocks noChangeArrowheads="1"/>
          </p:cNvSpPr>
          <p:nvPr/>
        </p:nvSpPr>
        <p:spPr>
          <a:xfrm>
            <a:off x="2857313" y="1747898"/>
            <a:ext cx="5775048" cy="2554545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Has </a:t>
            </a:r>
            <a:r>
              <a:rPr lang="en-GB" altLang="en-US" sz="8000" b="1" dirty="0" err="1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ganado</a:t>
            </a:r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   €125,000</a:t>
            </a:r>
            <a:endParaRPr lang="en-GB" altLang="en-US" sz="6600" b="1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Impact" panose="020B0806030902050204" pitchFamily="34" charset="0"/>
            </a:endParaRPr>
          </a:p>
        </p:txBody>
      </p:sp>
      <p:sp>
        <p:nvSpPr>
          <p:cNvPr id="5" name="Text Box 4">
            <a:hlinkClick r:id="rId4" action="ppaction://hlinksldjump"/>
            <a:extLst>
              <a:ext uri="{FF2B5EF4-FFF2-40B4-BE49-F238E27FC236}">
                <a16:creationId xmlns:a16="http://schemas.microsoft.com/office/drawing/2014/main" id="{AE5E4D54-BB1F-439C-8FA3-EB9E45A64A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6221" y="4302443"/>
            <a:ext cx="1462127" cy="510778"/>
          </a:xfrm>
          <a:prstGeom prst="roundRect">
            <a:avLst/>
          </a:prstGeom>
          <a:solidFill>
            <a:schemeClr val="accent6"/>
          </a:solidFill>
          <a:ln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algn="ctr"/>
            <a:r>
              <a:rPr lang="en-GB" altLang="en-US" sz="2400" dirty="0" err="1">
                <a:effectLst>
                  <a:outerShdw blurRad="38100" dist="38100" dir="2700000" algn="tl">
                    <a:srgbClr val="FFFFFF"/>
                  </a:outerShdw>
                </a:effectLst>
              </a:rPr>
              <a:t>Continuar</a:t>
            </a:r>
            <a:endParaRPr lang="en-GB" altLang="en-US" sz="2400" dirty="0">
              <a:effectLst>
                <a:outerShdw blurRad="38100" dist="38100" dir="2700000" algn="tl">
                  <a:srgbClr val="FFFFFF"/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432254382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14" descr="Image result for who wants to be a millionaire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2466" b="98630" l="20988" r="79167"/>
                    </a14:imgEffect>
                    <a14:imgEffect>
                      <a14:artisticGlowEdges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3825" r="13405"/>
          <a:stretch/>
        </p:blipFill>
        <p:spPr bwMode="auto">
          <a:xfrm>
            <a:off x="-283186" y="1293936"/>
            <a:ext cx="3827129" cy="29241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509" name="Rectangle 5"/>
          <p:cNvSpPr>
            <a:spLocks noGrp="1" noChangeArrowheads="1"/>
          </p:cNvSpPr>
          <p:nvPr>
            <p:ph type="ctrTitle"/>
          </p:nvPr>
        </p:nvSpPr>
        <p:spPr>
          <a:xfrm>
            <a:off x="-1" y="0"/>
            <a:ext cx="6798365" cy="1569660"/>
          </a:xfrm>
        </p:spPr>
        <p:txBody>
          <a:bodyPr wrap="square" anchor="ctr">
            <a:spAutoFit/>
          </a:bodyPr>
          <a:lstStyle/>
          <a:p>
            <a:r>
              <a:rPr lang="en-GB" altLang="en-US" sz="96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¡Bien </a:t>
            </a:r>
            <a:r>
              <a:rPr lang="en-GB" altLang="en-US" sz="9600" b="1" dirty="0" err="1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hecho</a:t>
            </a:r>
            <a:r>
              <a:rPr lang="en-GB" altLang="en-US" sz="96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!</a:t>
            </a:r>
            <a:endParaRPr lang="en-GB" altLang="en-US" sz="8000" b="1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Impact" panose="020B0806030902050204" pitchFamily="34" charset="0"/>
            </a:endParaRPr>
          </a:p>
        </p:txBody>
      </p:sp>
      <p:sp>
        <p:nvSpPr>
          <p:cNvPr id="14" name="Rectangle 5"/>
          <p:cNvSpPr txBox="1">
            <a:spLocks noChangeArrowheads="1"/>
          </p:cNvSpPr>
          <p:nvPr/>
        </p:nvSpPr>
        <p:spPr>
          <a:xfrm>
            <a:off x="2889118" y="1861339"/>
            <a:ext cx="5775048" cy="2554545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Has </a:t>
            </a:r>
            <a:r>
              <a:rPr lang="en-GB" altLang="en-US" sz="8000" b="1" dirty="0" err="1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ganado</a:t>
            </a:r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   €250,000</a:t>
            </a:r>
            <a:endParaRPr lang="en-GB" altLang="en-US" sz="6600" b="1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Impact" panose="020B0806030902050204" pitchFamily="34" charset="0"/>
            </a:endParaRPr>
          </a:p>
        </p:txBody>
      </p:sp>
      <p:sp>
        <p:nvSpPr>
          <p:cNvPr id="5" name="Text Box 4">
            <a:hlinkClick r:id="rId4" action="ppaction://hlinksldjump"/>
            <a:extLst>
              <a:ext uri="{FF2B5EF4-FFF2-40B4-BE49-F238E27FC236}">
                <a16:creationId xmlns:a16="http://schemas.microsoft.com/office/drawing/2014/main" id="{EA8663DE-C9F5-4FFA-84D7-D2B0DC4CB4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6221" y="4302443"/>
            <a:ext cx="1462127" cy="510778"/>
          </a:xfrm>
          <a:prstGeom prst="roundRect">
            <a:avLst/>
          </a:prstGeom>
          <a:solidFill>
            <a:schemeClr val="accent6"/>
          </a:solidFill>
          <a:ln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algn="ctr"/>
            <a:r>
              <a:rPr lang="en-GB" altLang="en-US" sz="2400" dirty="0" err="1">
                <a:effectLst>
                  <a:outerShdw blurRad="38100" dist="38100" dir="2700000" algn="tl">
                    <a:srgbClr val="FFFFFF"/>
                  </a:outerShdw>
                </a:effectLst>
              </a:rPr>
              <a:t>Continuar</a:t>
            </a:r>
            <a:endParaRPr lang="en-GB" altLang="en-US" sz="2400" dirty="0">
              <a:effectLst>
                <a:outerShdw blurRad="38100" dist="38100" dir="2700000" algn="tl">
                  <a:srgbClr val="FFFFFF"/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2095807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14" descr="Image result for who wants to be a millionaire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2466" b="98630" l="20988" r="79167"/>
                    </a14:imgEffect>
                    <a14:imgEffect>
                      <a14:artisticGlowEdges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3825" r="13405"/>
          <a:stretch/>
        </p:blipFill>
        <p:spPr bwMode="auto">
          <a:xfrm>
            <a:off x="-283186" y="1293936"/>
            <a:ext cx="3827129" cy="29241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509" name="Rectangle 5"/>
          <p:cNvSpPr>
            <a:spLocks noGrp="1" noChangeArrowheads="1"/>
          </p:cNvSpPr>
          <p:nvPr>
            <p:ph type="ctrTitle"/>
          </p:nvPr>
        </p:nvSpPr>
        <p:spPr>
          <a:xfrm>
            <a:off x="-1" y="0"/>
            <a:ext cx="7172077" cy="1569660"/>
          </a:xfrm>
        </p:spPr>
        <p:txBody>
          <a:bodyPr wrap="square" anchor="ctr">
            <a:spAutoFit/>
          </a:bodyPr>
          <a:lstStyle/>
          <a:p>
            <a:r>
              <a:rPr lang="en-GB" altLang="en-US" sz="96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¡Bien </a:t>
            </a:r>
            <a:r>
              <a:rPr lang="en-GB" altLang="en-US" sz="9600" b="1" dirty="0" err="1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hecho</a:t>
            </a:r>
            <a:r>
              <a:rPr lang="en-GB" altLang="en-US" sz="96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!</a:t>
            </a:r>
            <a:endParaRPr lang="en-GB" altLang="en-US" sz="8000" b="1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Impact" panose="020B0806030902050204" pitchFamily="34" charset="0"/>
            </a:endParaRPr>
          </a:p>
        </p:txBody>
      </p:sp>
      <p:sp>
        <p:nvSpPr>
          <p:cNvPr id="21508" name="Text Box 4">
            <a:hlinkClick r:id="rId4" action="ppaction://hlinksldjump"/>
          </p:cNvPr>
          <p:cNvSpPr txBox="1">
            <a:spLocks noChangeArrowheads="1"/>
          </p:cNvSpPr>
          <p:nvPr/>
        </p:nvSpPr>
        <p:spPr bwMode="auto">
          <a:xfrm>
            <a:off x="133479" y="4302443"/>
            <a:ext cx="1927609" cy="510778"/>
          </a:xfrm>
          <a:prstGeom prst="roundRect">
            <a:avLst/>
          </a:prstGeom>
          <a:solidFill>
            <a:schemeClr val="accent6"/>
          </a:solidFill>
          <a:ln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algn="ctr"/>
            <a:r>
              <a:rPr lang="en-GB" altLang="en-US" sz="2400" dirty="0">
                <a:effectLst>
                  <a:outerShdw blurRad="38100" dist="38100" dir="2700000" algn="tl">
                    <a:srgbClr val="FFFFFF"/>
                  </a:outerShdw>
                </a:effectLst>
              </a:rPr>
              <a:t>Volver a </a:t>
            </a:r>
            <a:r>
              <a:rPr lang="en-GB" altLang="en-US" sz="2400" dirty="0" err="1">
                <a:effectLst>
                  <a:outerShdw blurRad="38100" dist="38100" dir="2700000" algn="tl">
                    <a:srgbClr val="FFFFFF"/>
                  </a:outerShdw>
                </a:effectLst>
              </a:rPr>
              <a:t>jugar</a:t>
            </a:r>
            <a:endParaRPr lang="en-GB" altLang="en-US" sz="2400" dirty="0">
              <a:effectLst>
                <a:outerShdw blurRad="38100" dist="38100" dir="2700000" algn="tl">
                  <a:srgbClr val="FFFFFF"/>
                </a:outerShdw>
              </a:effectLst>
            </a:endParaRPr>
          </a:p>
        </p:txBody>
      </p:sp>
      <p:sp>
        <p:nvSpPr>
          <p:cNvPr id="14" name="Rectangle 5"/>
          <p:cNvSpPr txBox="1">
            <a:spLocks noChangeArrowheads="1"/>
          </p:cNvSpPr>
          <p:nvPr/>
        </p:nvSpPr>
        <p:spPr>
          <a:xfrm>
            <a:off x="3119705" y="1747898"/>
            <a:ext cx="5775048" cy="2554545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Has </a:t>
            </a:r>
            <a:r>
              <a:rPr lang="en-GB" altLang="en-US" sz="8000" b="1" dirty="0" err="1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ganado</a:t>
            </a:r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   €500,000</a:t>
            </a:r>
            <a:endParaRPr lang="en-GB" altLang="en-US" sz="6600" b="1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Impact" panose="020B080603090205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20194686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Image result for fireworks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5001"/>
            <a:ext cx="9144000" cy="5143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14" descr="Image result for who wants to be a millionaire"/>
          <p:cNvPicPr>
            <a:picLocks noChangeAspect="1" noChangeArrowheads="1"/>
          </p:cNvPicPr>
          <p:nvPr/>
        </p:nvPicPr>
        <p:blipFill rotWithShape="1"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2466" b="98630" l="20988" r="79167"/>
                    </a14:imgEffect>
                    <a14:imgEffect>
                      <a14:artisticGlowEdges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3825" r="13405"/>
          <a:stretch/>
        </p:blipFill>
        <p:spPr bwMode="auto">
          <a:xfrm>
            <a:off x="1206102" y="-15001"/>
            <a:ext cx="6731794" cy="5143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" name="Rectangle 5"/>
          <p:cNvSpPr txBox="1">
            <a:spLocks noChangeArrowheads="1"/>
          </p:cNvSpPr>
          <p:nvPr/>
        </p:nvSpPr>
        <p:spPr>
          <a:xfrm>
            <a:off x="1784215" y="820282"/>
            <a:ext cx="5575565" cy="1323439"/>
          </a:xfrm>
          <a:prstGeom prst="rect">
            <a:avLst/>
          </a:prstGeom>
        </p:spPr>
        <p:txBody>
          <a:bodyPr vert="horz" wrap="none" lIns="91440" tIns="45720" rIns="91440" bIns="45720" rtlCol="0" anchor="ctr">
            <a:sp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¡</a:t>
            </a:r>
            <a:r>
              <a:rPr lang="en-GB" altLang="en-US" sz="8000" b="1" dirty="0" err="1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Felicidades</a:t>
            </a:r>
            <a:r>
              <a:rPr lang="en-GB" altLang="en-US" sz="66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!</a:t>
            </a:r>
            <a:endParaRPr lang="en-GB" altLang="en-US" sz="6600" b="1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Impact" panose="020B0806030902050204" pitchFamily="34" charset="0"/>
            </a:endParaRPr>
          </a:p>
        </p:txBody>
      </p:sp>
      <p:sp>
        <p:nvSpPr>
          <p:cNvPr id="11" name="Text Box 4">
            <a:hlinkClick r:id="rId7" action="ppaction://hlinksldjump"/>
          </p:cNvPr>
          <p:cNvSpPr txBox="1">
            <a:spLocks noChangeArrowheads="1"/>
          </p:cNvSpPr>
          <p:nvPr/>
        </p:nvSpPr>
        <p:spPr bwMode="auto">
          <a:xfrm>
            <a:off x="133478" y="4302443"/>
            <a:ext cx="1927609" cy="510778"/>
          </a:xfrm>
          <a:prstGeom prst="roundRect">
            <a:avLst/>
          </a:prstGeom>
          <a:solidFill>
            <a:schemeClr val="accent6"/>
          </a:solidFill>
          <a:ln>
            <a:headEnd/>
            <a:tailEnd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algn="ctr"/>
            <a:r>
              <a:rPr lang="en-GB" altLang="en-US" sz="2400" dirty="0">
                <a:effectLst>
                  <a:outerShdw blurRad="38100" dist="38100" dir="2700000" algn="tl">
                    <a:srgbClr val="FFFFFF"/>
                  </a:outerShdw>
                </a:effectLst>
              </a:rPr>
              <a:t>Volver a </a:t>
            </a:r>
            <a:r>
              <a:rPr lang="en-GB" altLang="en-US" sz="2400" dirty="0" err="1">
                <a:effectLst>
                  <a:outerShdw blurRad="38100" dist="38100" dir="2700000" algn="tl">
                    <a:srgbClr val="FFFFFF"/>
                  </a:outerShdw>
                </a:effectLst>
              </a:rPr>
              <a:t>jugar</a:t>
            </a:r>
            <a:endParaRPr lang="en-GB" altLang="en-US" sz="2400" dirty="0">
              <a:effectLst>
                <a:outerShdw blurRad="38100" dist="38100" dir="2700000" algn="tl">
                  <a:srgbClr val="FFFFFF"/>
                </a:outerShdw>
              </a:effectLst>
            </a:endParaRPr>
          </a:p>
        </p:txBody>
      </p:sp>
      <p:pic>
        <p:nvPicPr>
          <p:cNvPr id="3" name="$1,000,000 Win - Who Wants to Be a Millionaire-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131445" y="156368"/>
            <a:ext cx="487363" cy="487363"/>
          </a:xfrm>
          <a:prstGeom prst="rect">
            <a:avLst/>
          </a:prstGeom>
        </p:spPr>
      </p:pic>
      <p:sp>
        <p:nvSpPr>
          <p:cNvPr id="14" name="Rectangle 5"/>
          <p:cNvSpPr txBox="1">
            <a:spLocks noChangeArrowheads="1"/>
          </p:cNvSpPr>
          <p:nvPr/>
        </p:nvSpPr>
        <p:spPr>
          <a:xfrm>
            <a:off x="2194565" y="2381786"/>
            <a:ext cx="4829532" cy="2431435"/>
          </a:xfrm>
          <a:prstGeom prst="rect">
            <a:avLst/>
          </a:prstGeom>
          <a:solidFill>
            <a:srgbClr val="000000">
              <a:alpha val="60000"/>
            </a:srgbClr>
          </a:solidFill>
        </p:spPr>
        <p:txBody>
          <a:bodyPr vert="horz" wrap="square" lIns="91440" tIns="45720" rIns="91440" bIns="45720" rtlCol="0" anchor="ctr">
            <a:sp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altLang="en-US" sz="66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Has </a:t>
            </a:r>
            <a:r>
              <a:rPr lang="en-GB" altLang="en-US" sz="6600" b="1" dirty="0" err="1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ganado</a:t>
            </a:r>
            <a:r>
              <a:rPr lang="en-GB" altLang="en-US" sz="66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 </a:t>
            </a:r>
          </a:p>
          <a:p>
            <a:r>
              <a:rPr lang="en-GB" altLang="en-US" sz="80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Impact" panose="020B0806030902050204" pitchFamily="34" charset="0"/>
              </a:rPr>
              <a:t>€1,000,000</a:t>
            </a:r>
            <a:endParaRPr lang="en-GB" altLang="en-US" sz="6600" b="1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Impact" panose="020B080603090205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715133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999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983</TotalTime>
  <Words>1781</Words>
  <Application>Microsoft Macintosh PowerPoint</Application>
  <PresentationFormat>Presentación en pantalla (16:9)</PresentationFormat>
  <Paragraphs>543</Paragraphs>
  <Slides>64</Slides>
  <Notes>1</Notes>
  <HiddenSlides>0</HiddenSlides>
  <MMClips>36</MMClips>
  <ScaleCrop>false</ScaleCrop>
  <HeadingPairs>
    <vt:vector size="6" baseType="variant">
      <vt:variant>
        <vt:lpstr>Fuentes usadas</vt:lpstr>
      </vt:variant>
      <vt:variant>
        <vt:i4>5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64</vt:i4>
      </vt:variant>
    </vt:vector>
  </HeadingPairs>
  <TitlesOfParts>
    <vt:vector size="70" baseType="lpstr">
      <vt:lpstr>Arial</vt:lpstr>
      <vt:lpstr>Calibri</vt:lpstr>
      <vt:lpstr>Impact</vt:lpstr>
      <vt:lpstr>Stencil</vt:lpstr>
      <vt:lpstr>Wingdings</vt:lpstr>
      <vt:lpstr>Office Theme</vt:lpstr>
      <vt:lpstr>Who Wants To Be A Millionaire?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¡Mala suerte!</vt:lpstr>
      <vt:lpstr>Presentación de PowerPoint</vt:lpstr>
      <vt:lpstr>Presentación de PowerPoint</vt:lpstr>
      <vt:lpstr>¡Bien hecho!</vt:lpstr>
      <vt:lpstr>Presentación de PowerPoint</vt:lpstr>
      <vt:lpstr>Presentación de PowerPoint</vt:lpstr>
      <vt:lpstr>¡Bien hecho!</vt:lpstr>
      <vt:lpstr>Presentación de PowerPoint</vt:lpstr>
      <vt:lpstr>¡Bien hecho!</vt:lpstr>
      <vt:lpstr>¡Bien hecho!</vt:lpstr>
      <vt:lpstr>¡Bien hecho!</vt:lpstr>
      <vt:lpstr>Presentación de PowerPoint</vt:lpstr>
      <vt:lpstr>Presentación de PowerPoint</vt:lpstr>
      <vt:lpstr>¡Bien hecho!</vt:lpstr>
      <vt:lpstr>¡Bien hecho!</vt:lpstr>
      <vt:lpstr>¡Bien hecho!</vt:lpstr>
      <vt:lpstr>¡Bien hecho!</vt:lpstr>
      <vt:lpstr>Presentación de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MAGUIRE Scott</dc:creator>
  <cp:lastModifiedBy>fatima miro</cp:lastModifiedBy>
  <cp:revision>128</cp:revision>
  <dcterms:created xsi:type="dcterms:W3CDTF">2017-03-02T03:58:32Z</dcterms:created>
  <dcterms:modified xsi:type="dcterms:W3CDTF">2024-06-27T11:20:14Z</dcterms:modified>
</cp:coreProperties>
</file>