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45"/>
  </p:notesMasterIdLst>
  <p:sldIdLst>
    <p:sldId id="256" r:id="rId2"/>
    <p:sldId id="303" r:id="rId3"/>
    <p:sldId id="304" r:id="rId4"/>
    <p:sldId id="305" r:id="rId5"/>
    <p:sldId id="306" r:id="rId6"/>
    <p:sldId id="307" r:id="rId7"/>
    <p:sldId id="265" r:id="rId8"/>
    <p:sldId id="261" r:id="rId9"/>
    <p:sldId id="262" r:id="rId10"/>
    <p:sldId id="263" r:id="rId11"/>
    <p:sldId id="268" r:id="rId12"/>
    <p:sldId id="264" r:id="rId13"/>
    <p:sldId id="266" r:id="rId14"/>
    <p:sldId id="269" r:id="rId15"/>
    <p:sldId id="270" r:id="rId16"/>
    <p:sldId id="271" r:id="rId17"/>
    <p:sldId id="272" r:id="rId18"/>
    <p:sldId id="273" r:id="rId19"/>
    <p:sldId id="297" r:id="rId20"/>
    <p:sldId id="292" r:id="rId21"/>
    <p:sldId id="293" r:id="rId22"/>
    <p:sldId id="294" r:id="rId23"/>
    <p:sldId id="295" r:id="rId24"/>
    <p:sldId id="296" r:id="rId25"/>
    <p:sldId id="274" r:id="rId26"/>
    <p:sldId id="275" r:id="rId27"/>
    <p:sldId id="276" r:id="rId28"/>
    <p:sldId id="277" r:id="rId29"/>
    <p:sldId id="278" r:id="rId30"/>
    <p:sldId id="279" r:id="rId31"/>
    <p:sldId id="308" r:id="rId32"/>
    <p:sldId id="298" r:id="rId33"/>
    <p:sldId id="299" r:id="rId34"/>
    <p:sldId id="300" r:id="rId35"/>
    <p:sldId id="301" r:id="rId36"/>
    <p:sldId id="302" r:id="rId37"/>
    <p:sldId id="310" r:id="rId38"/>
    <p:sldId id="311" r:id="rId39"/>
    <p:sldId id="312" r:id="rId40"/>
    <p:sldId id="313" r:id="rId41"/>
    <p:sldId id="314" r:id="rId42"/>
    <p:sldId id="315" r:id="rId43"/>
    <p:sldId id="309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41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DEE3E-AA03-2B43-AC0C-C63A8C9D6E2F}" type="datetimeFigureOut">
              <a:rPr lang="es-ES_tradnl" smtClean="0"/>
              <a:t>28/6/24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29A6F-B08E-3748-9A2F-03C7C58A29D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4886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2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468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6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4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92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3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4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92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55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5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73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51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65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676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79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6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67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13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1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838" y="587229"/>
            <a:ext cx="8397380" cy="1266738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s-ES" sz="6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</a:p>
        </p:txBody>
      </p:sp>
      <p:pic>
        <p:nvPicPr>
          <p:cNvPr id="5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15871E-8B9C-4624-A440-C8EA3FF50A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82809BA-D061-48F5-BFCF-A41D03F317AB}"/>
              </a:ext>
            </a:extLst>
          </p:cNvPr>
          <p:cNvSpPr txBox="1"/>
          <p:nvPr/>
        </p:nvSpPr>
        <p:spPr>
          <a:xfrm>
            <a:off x="4692426" y="6441829"/>
            <a:ext cx="5576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Patatapum</a:t>
            </a:r>
            <a:r>
              <a:rPr lang="es-ES" sz="2000" dirty="0"/>
              <a:t> </a:t>
            </a:r>
            <a:r>
              <a:rPr lang="es-E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from</a:t>
            </a:r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Plants</a:t>
            </a:r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Vs </a:t>
            </a:r>
            <a:r>
              <a:rPr lang="es-E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Zombies</a:t>
            </a:r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Wikia</a:t>
            </a:r>
            <a:endParaRPr lang="es-E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9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4" name="voltage.wav"/>
          </p:stSnd>
        </p:sndAc>
      </p:transition>
    </mc:Choice>
    <mc:Fallback xmlns="">
      <p:transition spd="slow">
        <p:fade/>
        <p:sndAc>
          <p:stSnd>
            <p:snd r:embed="rId7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93" y="384311"/>
            <a:ext cx="7082134" cy="2070379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rgbClr val="00206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1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fruto…</a:t>
            </a:r>
          </a:p>
        </p:txBody>
      </p:sp>
      <p:sp>
        <p:nvSpPr>
          <p:cNvPr id="8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>
            <a:off x="5340642" y="4708861"/>
            <a:ext cx="3403351" cy="1585908"/>
          </a:xfrm>
          <a:prstGeom prst="irregularSeal2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21158356">
            <a:off x="5674585" y="5328317"/>
            <a:ext cx="254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¡naranjo!</a:t>
            </a:r>
          </a:p>
        </p:txBody>
      </p:sp>
      <p:sp>
        <p:nvSpPr>
          <p:cNvPr id="5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 rot="1282990">
            <a:off x="5453890" y="2793921"/>
            <a:ext cx="3403351" cy="1585908"/>
          </a:xfrm>
          <a:prstGeom prst="irregularSeal2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841346">
            <a:off x="5787833" y="3413377"/>
            <a:ext cx="254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¡tomatera!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109" y="2819399"/>
            <a:ext cx="5070764" cy="38030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9" y="2750128"/>
            <a:ext cx="5292437" cy="396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55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6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preparados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DCAB11">
                  <a:lumMod val="40000"/>
                  <a:lumOff val="6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810744" y="4027772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LISTOS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AE65D1">
                    <a:lumMod val="60000"/>
                    <a:lumOff val="4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1FCDB6">
                  <a:lumMod val="20000"/>
                  <a:lumOff val="8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001693" y="384311"/>
            <a:ext cx="7082134" cy="20703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00206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1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fruto…</a:t>
            </a:r>
          </a:p>
        </p:txBody>
      </p:sp>
    </p:spTree>
    <p:extLst>
      <p:ext uri="{BB962C8B-B14F-4D97-AF65-F5344CB8AC3E}">
        <p14:creationId xmlns:p14="http://schemas.microsoft.com/office/powerpoint/2010/main" val="7185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48346" y="1972841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srgbClr val="5F99C9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Ya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endParaRPr kumimoji="0" lang="es-ES" sz="287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93" y="384311"/>
            <a:ext cx="7082134" cy="2070379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rgbClr val="00206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1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fruto…</a:t>
            </a:r>
          </a:p>
        </p:txBody>
      </p:sp>
    </p:spTree>
    <p:extLst>
      <p:ext uri="{BB962C8B-B14F-4D97-AF65-F5344CB8AC3E}">
        <p14:creationId xmlns:p14="http://schemas.microsoft.com/office/powerpoint/2010/main" val="145927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795012"/>
            <a:ext cx="8532110" cy="363068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001693" y="384311"/>
            <a:ext cx="7082134" cy="20703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00206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1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fruto…</a:t>
            </a:r>
          </a:p>
        </p:txBody>
      </p:sp>
      <p:pic>
        <p:nvPicPr>
          <p:cNvPr id="3" name="Jungle Chase ¦ Cinematic Action Music ¦ Royalty Free Background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252.3061"/>
                  <p14:bmkLst>
                    <p14:bmk name="Marcador 1" time="41317.6038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122" y="64256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1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6000">
        <p:fade/>
      </p:transition>
    </mc:Choice>
    <mc:Fallback xmlns="">
      <p:transition advClick="0" advTm="10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976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001693" y="384311"/>
            <a:ext cx="7082134" cy="20703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00206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1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fruto…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943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666"/>
      </p:ext>
    </p:extLst>
  </p:cSld>
  <p:clrMapOvr>
    <a:masterClrMapping/>
  </p:clrMapOvr>
  <p:transition spd="slow" advClick="0" advTm="32000">
    <p:fade thruBlk="1"/>
    <p:sndAc>
      <p:stSnd>
        <p:snd r:embed="rId2" name="explode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276838" y="587229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  <a:endParaRPr lang="es-ES" sz="6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1" y="2587487"/>
            <a:ext cx="5287617" cy="39657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93" y="304797"/>
            <a:ext cx="7082134" cy="2070379"/>
          </a:xfr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2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tallo…</a:t>
            </a:r>
          </a:p>
        </p:txBody>
      </p:sp>
      <p:sp>
        <p:nvSpPr>
          <p:cNvPr id="8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 rot="21199779">
            <a:off x="5991357" y="4122529"/>
            <a:ext cx="3002714" cy="1585908"/>
          </a:xfrm>
          <a:prstGeom prst="irregularSeal2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20758135">
            <a:off x="6085403" y="4745223"/>
            <a:ext cx="254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¡pencas!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8903" y="6519446"/>
            <a:ext cx="55990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/>
              <a:t>https://</a:t>
            </a:r>
            <a:r>
              <a:rPr lang="es-ES_tradnl" sz="1600" dirty="0" err="1"/>
              <a:t>www.flickr.com</a:t>
            </a:r>
            <a:r>
              <a:rPr lang="es-ES_tradnl" sz="1600" dirty="0"/>
              <a:t>/</a:t>
            </a:r>
            <a:r>
              <a:rPr lang="es-ES_tradnl" sz="1600" dirty="0" err="1"/>
              <a:t>photos</a:t>
            </a:r>
            <a:r>
              <a:rPr lang="es-ES_tradnl" sz="1600" dirty="0"/>
              <a:t>/</a:t>
            </a:r>
            <a:r>
              <a:rPr lang="es-ES_tradnl" sz="1600" dirty="0" err="1"/>
              <a:t>lucianativa</a:t>
            </a:r>
            <a:r>
              <a:rPr lang="es-ES_tradnl" sz="1600" dirty="0"/>
              <a:t>/9899817163</a:t>
            </a:r>
          </a:p>
        </p:txBody>
      </p:sp>
    </p:spTree>
    <p:extLst>
      <p:ext uri="{BB962C8B-B14F-4D97-AF65-F5344CB8AC3E}">
        <p14:creationId xmlns:p14="http://schemas.microsoft.com/office/powerpoint/2010/main" val="3209691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preparados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DCAB11">
                  <a:lumMod val="40000"/>
                  <a:lumOff val="6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810744" y="3683215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LISTOS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AE65D1">
                    <a:lumMod val="60000"/>
                    <a:lumOff val="4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1FCDB6">
                  <a:lumMod val="20000"/>
                  <a:lumOff val="8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93" y="304797"/>
            <a:ext cx="7082134" cy="2070379"/>
          </a:xfr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2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tallo…</a:t>
            </a:r>
          </a:p>
        </p:txBody>
      </p:sp>
    </p:spTree>
    <p:extLst>
      <p:ext uri="{BB962C8B-B14F-4D97-AF65-F5344CB8AC3E}">
        <p14:creationId xmlns:p14="http://schemas.microsoft.com/office/powerpoint/2010/main" val="429050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48346" y="1972841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srgbClr val="5F99C9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Ya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endParaRPr kumimoji="0" lang="es-ES" sz="287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001693" y="304797"/>
            <a:ext cx="7082134" cy="20703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2 </a:t>
            </a:r>
            <a:br>
              <a:rPr lang="es-ES" sz="4400" cap="none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tallo…</a:t>
            </a:r>
            <a:endParaRPr lang="es-ES" sz="4400" cap="none" dirty="0">
              <a:solidFill>
                <a:schemeClr val="bg2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0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795012"/>
            <a:ext cx="8532110" cy="363068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93" y="304797"/>
            <a:ext cx="7082134" cy="2070379"/>
          </a:xfr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2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tallo…</a:t>
            </a:r>
          </a:p>
        </p:txBody>
      </p:sp>
      <p:pic>
        <p:nvPicPr>
          <p:cNvPr id="2" name="Up Against the Wall - Industrial⁄Breakbeat - Royalty Free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193" end="246320.244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99217" y="58335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6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8000">
        <p:fade/>
      </p:transition>
    </mc:Choice>
    <mc:Fallback xmlns="">
      <p:transition spd="med" advClick="0" advTm="7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001693" y="304797"/>
            <a:ext cx="7082134" cy="20703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2 </a:t>
            </a:r>
            <a:br>
              <a:rPr lang="es-ES" sz="4400" cap="none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el tallo…</a:t>
            </a:r>
            <a:endParaRPr lang="es-ES" sz="4400" cap="none" dirty="0">
              <a:solidFill>
                <a:schemeClr val="bg2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" y="-53088"/>
            <a:ext cx="9144001" cy="694345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3856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>
        <p:fade/>
        <p:sndAc>
          <p:stSnd>
            <p:snd r:embed="rId2" name="explode.wav"/>
          </p:stSnd>
        </p:sndAc>
      </p:transition>
    </mc:Choice>
    <mc:Fallback xmlns="">
      <p:transition advClick="0" advTm="13000">
        <p:fade/>
        <p:sndAc>
          <p:stSnd>
            <p:snd r:embed="rId4" name="explode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411579" y="573161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0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57" y="1856508"/>
            <a:ext cx="8482689" cy="47632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647" y="2910056"/>
            <a:ext cx="3631096" cy="3544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3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semillas…</a:t>
            </a:r>
          </a:p>
        </p:txBody>
      </p:sp>
      <p:sp>
        <p:nvSpPr>
          <p:cNvPr id="8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>
            <a:off x="5340642" y="4708861"/>
            <a:ext cx="3344467" cy="1585908"/>
          </a:xfrm>
          <a:prstGeom prst="irregularSeal2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21158356">
            <a:off x="6040660" y="5240205"/>
            <a:ext cx="2549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+mj-lt"/>
              </a:rPr>
              <a:t>¡Girasol!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38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7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preparados </a:t>
            </a:r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1739212" y="3922366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</a:t>
            </a:r>
            <a:r>
              <a:rPr lang="es-ES" sz="8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LISTOS </a:t>
            </a:r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3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semillas…</a:t>
            </a:r>
          </a:p>
        </p:txBody>
      </p:sp>
    </p:spTree>
    <p:extLst>
      <p:ext uri="{BB962C8B-B14F-4D97-AF65-F5344CB8AC3E}">
        <p14:creationId xmlns:p14="http://schemas.microsoft.com/office/powerpoint/2010/main" val="8578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56704" y="2449920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900" b="1" dirty="0">
                <a:solidFill>
                  <a:srgbClr val="FF66CC"/>
                </a:solidFill>
                <a:latin typeface="+mj-lt"/>
              </a:rPr>
              <a:t>¡</a:t>
            </a:r>
            <a:r>
              <a:rPr lang="es-ES" sz="287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Ya</a:t>
            </a:r>
            <a:r>
              <a:rPr lang="es-ES" sz="28700" b="1" dirty="0">
                <a:latin typeface="+mj-lt"/>
              </a:rPr>
              <a:t> </a:t>
            </a:r>
            <a:r>
              <a:rPr lang="es-ES" sz="19900" b="1" dirty="0">
                <a:solidFill>
                  <a:srgbClr val="FF66CC"/>
                </a:solidFill>
                <a:latin typeface="+mj-lt"/>
              </a:rPr>
              <a:t>!</a:t>
            </a:r>
            <a:endParaRPr lang="es-ES" sz="28700" b="1" dirty="0">
              <a:solidFill>
                <a:srgbClr val="FF66CC"/>
              </a:solidFill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3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semillas…</a:t>
            </a:r>
          </a:p>
        </p:txBody>
      </p:sp>
    </p:spTree>
    <p:extLst>
      <p:ext uri="{BB962C8B-B14F-4D97-AF65-F5344CB8AC3E}">
        <p14:creationId xmlns:p14="http://schemas.microsoft.com/office/powerpoint/2010/main" val="75007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903423"/>
            <a:ext cx="8532110" cy="363068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31304"/>
            <a:ext cx="6753139" cy="233238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3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semillas…</a:t>
            </a:r>
          </a:p>
        </p:txBody>
      </p:sp>
      <p:pic>
        <p:nvPicPr>
          <p:cNvPr id="2" name="Dreaded Things Approach - Horror⁄Suspense - Royalty Free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584" end="58613.97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31981" y="57798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0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8000"/>
    </mc:Choice>
    <mc:Fallback xmlns="">
      <p:transition advClick="0" advTm="5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/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3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semillas…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310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4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fade/>
        <p:sndAc>
          <p:stSnd>
            <p:snd r:embed="rId2" name="explode.wav"/>
          </p:stSnd>
        </p:sndAc>
      </p:transition>
    </mc:Choice>
    <mc:Fallback xmlns="">
      <p:transition advClick="0" advTm="10000">
        <p:fade/>
        <p:sndAc>
          <p:stSnd>
            <p:snd r:embed="rId4" name="explode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411579" y="573161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>
            <a:off x="5340642" y="4708861"/>
            <a:ext cx="3344467" cy="1585908"/>
          </a:xfrm>
          <a:prstGeom prst="irregularSeal2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21158356">
            <a:off x="5788872" y="5279961"/>
            <a:ext cx="2549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>
                <a:solidFill>
                  <a:srgbClr val="7030A0"/>
                </a:solidFill>
                <a:latin typeface="+mj-lt"/>
              </a:rPr>
              <a:t>¡Alcachofa!</a:t>
            </a:r>
            <a:endParaRPr lang="es-ES" sz="28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3"/>
            <a:ext cx="6753139" cy="233238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4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flores…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73" y="2992581"/>
            <a:ext cx="4918364" cy="368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5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preparados </a:t>
            </a:r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1739212" y="3922366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</a:t>
            </a:r>
            <a:r>
              <a:rPr lang="es-ES" sz="8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LISTOS </a:t>
            </a:r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3"/>
            <a:ext cx="6753139" cy="233238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4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flores…</a:t>
            </a:r>
          </a:p>
        </p:txBody>
      </p:sp>
    </p:spTree>
    <p:extLst>
      <p:ext uri="{BB962C8B-B14F-4D97-AF65-F5344CB8AC3E}">
        <p14:creationId xmlns:p14="http://schemas.microsoft.com/office/powerpoint/2010/main" val="6550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56704" y="2449920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900" b="1" dirty="0">
                <a:solidFill>
                  <a:srgbClr val="FF66CC"/>
                </a:solidFill>
                <a:latin typeface="+mj-lt"/>
              </a:rPr>
              <a:t>¡</a:t>
            </a:r>
            <a:r>
              <a:rPr lang="es-ES" sz="287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Ya</a:t>
            </a:r>
            <a:r>
              <a:rPr lang="es-ES" sz="28700" b="1" dirty="0">
                <a:latin typeface="+mj-lt"/>
              </a:rPr>
              <a:t> </a:t>
            </a:r>
            <a:r>
              <a:rPr lang="es-ES" sz="19900" b="1" dirty="0">
                <a:solidFill>
                  <a:srgbClr val="FF66CC"/>
                </a:solidFill>
                <a:latin typeface="+mj-lt"/>
              </a:rPr>
              <a:t>!</a:t>
            </a:r>
            <a:endParaRPr lang="es-ES" sz="28700" b="1" dirty="0">
              <a:solidFill>
                <a:srgbClr val="FF66CC"/>
              </a:solidFill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3"/>
            <a:ext cx="6753139" cy="233238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4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flores…</a:t>
            </a:r>
          </a:p>
        </p:txBody>
      </p:sp>
    </p:spTree>
    <p:extLst>
      <p:ext uri="{BB962C8B-B14F-4D97-AF65-F5344CB8AC3E}">
        <p14:creationId xmlns:p14="http://schemas.microsoft.com/office/powerpoint/2010/main" val="146717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903423"/>
            <a:ext cx="8532110" cy="363068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3"/>
            <a:ext cx="6753139" cy="233238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4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flores…</a:t>
            </a:r>
          </a:p>
        </p:txBody>
      </p:sp>
      <p:pic>
        <p:nvPicPr>
          <p:cNvPr id="3" name="Jungle Chase ¦ Cinematic Action Music ¦ Royalty Free Background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8610.306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94099" y="55646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3"/>
            <a:ext cx="6753139" cy="233238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4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flores…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312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fade/>
        <p:sndAc>
          <p:stSnd>
            <p:snd r:embed="rId2" name="explode.wav"/>
          </p:stSnd>
        </p:sndAc>
      </p:transition>
    </mc:Choice>
    <mc:Fallback xmlns="">
      <p:transition advClick="0" advTm="10000">
        <p:fade/>
        <p:sndAc>
          <p:stSnd>
            <p:snd r:embed="rId4" name="explode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276838" y="587229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  <a:endParaRPr lang="es-ES" sz="6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9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893" y="304797"/>
            <a:ext cx="7731490" cy="2070379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5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la parte subterránea…</a:t>
            </a:r>
          </a:p>
        </p:txBody>
      </p:sp>
      <p:sp>
        <p:nvSpPr>
          <p:cNvPr id="8" name="Explosión: 14 puntos 7">
            <a:extLst>
              <a:ext uri="{FF2B5EF4-FFF2-40B4-BE49-F238E27FC236}">
                <a16:creationId xmlns:a16="http://schemas.microsoft.com/office/drawing/2014/main" id="{33E7744F-35C7-4F9F-A131-A112D2B7AC45}"/>
              </a:ext>
            </a:extLst>
          </p:cNvPr>
          <p:cNvSpPr/>
          <p:nvPr/>
        </p:nvSpPr>
        <p:spPr>
          <a:xfrm>
            <a:off x="5340642" y="4655852"/>
            <a:ext cx="3403351" cy="1585908"/>
          </a:xfrm>
          <a:prstGeom prst="irregularSeal2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BB3DB3-FC3F-4424-A8B8-1181C12FBF2E}"/>
              </a:ext>
            </a:extLst>
          </p:cNvPr>
          <p:cNvSpPr txBox="1"/>
          <p:nvPr/>
        </p:nvSpPr>
        <p:spPr>
          <a:xfrm rot="20688749">
            <a:off x="5621577" y="5275307"/>
            <a:ext cx="2549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¡zanahoria!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12" y="2826327"/>
            <a:ext cx="5086545" cy="38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8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preparados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DCAB11">
                    <a:lumMod val="40000"/>
                    <a:lumOff val="6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DCAB11">
                  <a:lumMod val="40000"/>
                  <a:lumOff val="6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810744" y="3683215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¿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LISTOS</a:t>
            </a: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rgbClr val="AE65D1">
                    <a:lumMod val="60000"/>
                    <a:lumOff val="4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1FCDB6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  <a:endParaRPr kumimoji="0" lang="es-ES" sz="8800" b="1" i="0" u="none" strike="noStrike" kern="1200" cap="none" spc="0" normalizeH="0" baseline="0" noProof="0" dirty="0">
              <a:ln>
                <a:noFill/>
              </a:ln>
              <a:solidFill>
                <a:srgbClr val="1FCDB6">
                  <a:lumMod val="20000"/>
                  <a:lumOff val="80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696893" y="304797"/>
            <a:ext cx="7731490" cy="2070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5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la parte subterránea…</a:t>
            </a:r>
          </a:p>
        </p:txBody>
      </p:sp>
    </p:spTree>
    <p:extLst>
      <p:ext uri="{BB962C8B-B14F-4D97-AF65-F5344CB8AC3E}">
        <p14:creationId xmlns:p14="http://schemas.microsoft.com/office/powerpoint/2010/main" val="13073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48346" y="2158370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¡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srgbClr val="5F99C9">
                    <a:lumMod val="20000"/>
                    <a:lumOff val="8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Ya</a:t>
            </a:r>
            <a:r>
              <a:rPr kumimoji="0" lang="es-ES" sz="28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9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endParaRPr kumimoji="0" lang="es-ES" sz="287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893" y="304797"/>
            <a:ext cx="7731490" cy="2070379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5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la parte subterránea…</a:t>
            </a:r>
          </a:p>
        </p:txBody>
      </p:sp>
    </p:spTree>
    <p:extLst>
      <p:ext uri="{BB962C8B-B14F-4D97-AF65-F5344CB8AC3E}">
        <p14:creationId xmlns:p14="http://schemas.microsoft.com/office/powerpoint/2010/main" val="37117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795012"/>
            <a:ext cx="8532110" cy="363068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696893" y="304797"/>
            <a:ext cx="7731490" cy="2070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5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la parte subterránea…</a:t>
            </a:r>
          </a:p>
        </p:txBody>
      </p:sp>
      <p:pic>
        <p:nvPicPr>
          <p:cNvPr id="2" name="Dreaded Things Approach - Horror⁄Suspense - Royalty Free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9355.97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7511" y="52553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6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696893" y="304797"/>
            <a:ext cx="7731490" cy="2070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5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</a:t>
            </a:r>
            <a:b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3600" cap="none" dirty="0"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comemos la parte subterránea…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1" y="-86810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2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>
        <p:fade/>
        <p:sndAc>
          <p:stSnd>
            <p:snd r:embed="rId2" name="explode.wav"/>
          </p:stSnd>
        </p:sndAc>
      </p:transition>
    </mc:Choice>
    <mc:Fallback xmlns="">
      <p:transition advTm="10000">
        <p:fade/>
        <p:sndAc>
          <p:stSnd>
            <p:snd r:embed="rId4" name="explode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276838" y="587229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  <a:endParaRPr lang="es-ES" sz="6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3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91" y="3103418"/>
            <a:ext cx="5331723" cy="354892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2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6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hojas…</a:t>
            </a:r>
          </a:p>
        </p:txBody>
      </p:sp>
      <p:sp>
        <p:nvSpPr>
          <p:cNvPr id="12" name="Explosión: 14 puntos 11">
            <a:extLst>
              <a:ext uri="{FF2B5EF4-FFF2-40B4-BE49-F238E27FC236}">
                <a16:creationId xmlns:a16="http://schemas.microsoft.com/office/drawing/2014/main" id="{849E7661-69EC-48CC-859A-551B88413E8C}"/>
              </a:ext>
            </a:extLst>
          </p:cNvPr>
          <p:cNvSpPr/>
          <p:nvPr/>
        </p:nvSpPr>
        <p:spPr>
          <a:xfrm rot="1013982">
            <a:off x="5318210" y="3884148"/>
            <a:ext cx="3775563" cy="1585908"/>
          </a:xfrm>
          <a:prstGeom prst="irregularSeal2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EC7EAB-3B75-47B2-9A9C-F07ED6AD1BF2}"/>
              </a:ext>
            </a:extLst>
          </p:cNvPr>
          <p:cNvSpPr txBox="1"/>
          <p:nvPr/>
        </p:nvSpPr>
        <p:spPr>
          <a:xfrm rot="572338">
            <a:off x="5964065" y="4432804"/>
            <a:ext cx="2311362" cy="46166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¡Canónigos!</a:t>
            </a:r>
          </a:p>
        </p:txBody>
      </p:sp>
    </p:spTree>
    <p:extLst>
      <p:ext uri="{BB962C8B-B14F-4D97-AF65-F5344CB8AC3E}">
        <p14:creationId xmlns:p14="http://schemas.microsoft.com/office/powerpoint/2010/main" val="1498617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preparados </a:t>
            </a:r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1739212" y="3922366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</a:t>
            </a:r>
            <a:r>
              <a:rPr lang="es-ES" sz="8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LISTOS </a:t>
            </a:r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31304"/>
            <a:ext cx="6753139" cy="23323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2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6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hojas…</a:t>
            </a:r>
          </a:p>
        </p:txBody>
      </p:sp>
    </p:spTree>
    <p:extLst>
      <p:ext uri="{BB962C8B-B14F-4D97-AF65-F5344CB8AC3E}">
        <p14:creationId xmlns:p14="http://schemas.microsoft.com/office/powerpoint/2010/main" val="158290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56704" y="2449920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900" b="1" dirty="0">
                <a:solidFill>
                  <a:srgbClr val="FF66CC"/>
                </a:solidFill>
                <a:latin typeface="+mj-lt"/>
              </a:rPr>
              <a:t>¡</a:t>
            </a:r>
            <a:r>
              <a:rPr lang="es-ES" sz="287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Ya</a:t>
            </a:r>
            <a:r>
              <a:rPr lang="es-ES" sz="28700" b="1" dirty="0">
                <a:latin typeface="+mj-lt"/>
              </a:rPr>
              <a:t> </a:t>
            </a:r>
            <a:r>
              <a:rPr lang="es-ES" sz="19900" b="1" dirty="0">
                <a:solidFill>
                  <a:srgbClr val="FF66CC"/>
                </a:solidFill>
                <a:latin typeface="+mj-lt"/>
              </a:rPr>
              <a:t>!</a:t>
            </a:r>
            <a:endParaRPr lang="es-ES" sz="28700" b="1" dirty="0">
              <a:solidFill>
                <a:srgbClr val="FF66CC"/>
              </a:solidFill>
              <a:latin typeface="+mj-lt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31304"/>
            <a:ext cx="6753139" cy="23323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2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6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hojas…</a:t>
            </a:r>
          </a:p>
        </p:txBody>
      </p:sp>
    </p:spTree>
    <p:extLst>
      <p:ext uri="{BB962C8B-B14F-4D97-AF65-F5344CB8AC3E}">
        <p14:creationId xmlns:p14="http://schemas.microsoft.com/office/powerpoint/2010/main" val="781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903423"/>
            <a:ext cx="8532110" cy="363068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84315"/>
            <a:ext cx="6753139" cy="2332383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2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6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hojas…</a:t>
            </a:r>
          </a:p>
        </p:txBody>
      </p:sp>
      <p:pic>
        <p:nvPicPr>
          <p:cNvPr id="2" name="Up Against the Wall - Industrial⁄Breakbeat - Royalty Free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6422.244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7851" y="55108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0">
        <p:fade/>
      </p:transition>
    </mc:Choice>
    <mc:Fallback xmlns="">
      <p:transition spd="med" advClick="0" advTm="1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84315"/>
            <a:ext cx="6753139" cy="23323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 dirty="0">
                <a:solidFill>
                  <a:schemeClr val="accent2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6 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de las que nos comemos las hojas…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2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fade/>
        <p:sndAc>
          <p:stSnd>
            <p:snd r:embed="rId2" name="explode.wav"/>
          </p:stSnd>
        </p:sndAc>
      </p:transition>
    </mc:Choice>
    <mc:Fallback xmlns="">
      <p:transition advClick="0" advTm="10000">
        <p:fade/>
        <p:sndAc>
          <p:stSnd>
            <p:snd r:embed="rId4" name="explode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276838" y="587229"/>
            <a:ext cx="8397380" cy="12667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6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LA PATATA BOMBA</a:t>
            </a:r>
            <a:endParaRPr lang="es-ES" sz="6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717" y="2133943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7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4" y="3028948"/>
            <a:ext cx="5140614" cy="342084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4">
              <a:lumMod val="75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7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con las </a:t>
            </a: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que </a:t>
            </a:r>
            <a:b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hacemos </a:t>
            </a: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infusiones…</a:t>
            </a:r>
          </a:p>
        </p:txBody>
      </p:sp>
      <p:sp>
        <p:nvSpPr>
          <p:cNvPr id="12" name="Explosión: 14 puntos 11">
            <a:extLst>
              <a:ext uri="{FF2B5EF4-FFF2-40B4-BE49-F238E27FC236}">
                <a16:creationId xmlns:a16="http://schemas.microsoft.com/office/drawing/2014/main" id="{849E7661-69EC-48CC-859A-551B88413E8C}"/>
              </a:ext>
            </a:extLst>
          </p:cNvPr>
          <p:cNvSpPr/>
          <p:nvPr/>
        </p:nvSpPr>
        <p:spPr>
          <a:xfrm rot="1013982">
            <a:off x="5688630" y="3829156"/>
            <a:ext cx="3296029" cy="1585908"/>
          </a:xfrm>
          <a:prstGeom prst="irregularSeal2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EC7EAB-3B75-47B2-9A9C-F07ED6AD1BF2}"/>
              </a:ext>
            </a:extLst>
          </p:cNvPr>
          <p:cNvSpPr txBox="1"/>
          <p:nvPr/>
        </p:nvSpPr>
        <p:spPr>
          <a:xfrm rot="572338">
            <a:off x="5989994" y="4349677"/>
            <a:ext cx="231136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+mj-lt"/>
              </a:rPr>
              <a:t>¡Café!</a:t>
            </a:r>
          </a:p>
        </p:txBody>
      </p:sp>
    </p:spTree>
    <p:extLst>
      <p:ext uri="{BB962C8B-B14F-4D97-AF65-F5344CB8AC3E}">
        <p14:creationId xmlns:p14="http://schemas.microsoft.com/office/powerpoint/2010/main" val="894430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1" y="27057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preparados </a:t>
            </a:r>
            <a:r>
              <a:rPr lang="es-E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53F150-06AD-47AF-8339-3D3E274F123A}"/>
              </a:ext>
            </a:extLst>
          </p:cNvPr>
          <p:cNvSpPr txBox="1"/>
          <p:nvPr/>
        </p:nvSpPr>
        <p:spPr>
          <a:xfrm>
            <a:off x="1739212" y="3922366"/>
            <a:ext cx="7818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¿</a:t>
            </a:r>
            <a:r>
              <a:rPr lang="es-ES" sz="8800" b="1" dirty="0">
                <a:latin typeface="+mj-lt"/>
              </a:rPr>
              <a:t> </a:t>
            </a:r>
            <a:r>
              <a:rPr lang="es-ES" sz="8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LISTOS</a:t>
            </a:r>
            <a:r>
              <a:rPr lang="es-ES" sz="8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s-ES" sz="7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?</a:t>
            </a:r>
            <a:endParaRPr lang="es-ES" sz="88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4">
              <a:lumMod val="75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7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con las </a:t>
            </a: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que </a:t>
            </a:r>
            <a:b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hacemos </a:t>
            </a: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infusiones…</a:t>
            </a:r>
          </a:p>
        </p:txBody>
      </p:sp>
    </p:spTree>
    <p:extLst>
      <p:ext uri="{BB962C8B-B14F-4D97-AF65-F5344CB8AC3E}">
        <p14:creationId xmlns:p14="http://schemas.microsoft.com/office/powerpoint/2010/main" val="3124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57FA04-694B-48BF-A998-A33EBBE63C1E}"/>
              </a:ext>
            </a:extLst>
          </p:cNvPr>
          <p:cNvSpPr txBox="1"/>
          <p:nvPr/>
        </p:nvSpPr>
        <p:spPr>
          <a:xfrm>
            <a:off x="256704" y="2449920"/>
            <a:ext cx="91440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900" b="1" dirty="0">
                <a:solidFill>
                  <a:srgbClr val="FF66CC"/>
                </a:solidFill>
                <a:latin typeface="+mj-lt"/>
              </a:rPr>
              <a:t>¡</a:t>
            </a:r>
            <a:r>
              <a:rPr lang="es-ES" sz="287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Ya</a:t>
            </a:r>
            <a:r>
              <a:rPr lang="es-ES" sz="28700" b="1" dirty="0">
                <a:latin typeface="+mj-lt"/>
              </a:rPr>
              <a:t> </a:t>
            </a:r>
            <a:r>
              <a:rPr lang="es-ES" sz="19900" b="1" dirty="0">
                <a:solidFill>
                  <a:srgbClr val="FF66CC"/>
                </a:solidFill>
                <a:latin typeface="+mj-lt"/>
              </a:rPr>
              <a:t>!</a:t>
            </a:r>
            <a:endParaRPr lang="es-ES" sz="28700" b="1" dirty="0">
              <a:solidFill>
                <a:srgbClr val="FF66CC"/>
              </a:solidFill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4">
              <a:lumMod val="75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7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con las </a:t>
            </a: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que </a:t>
            </a:r>
            <a:b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hacemos </a:t>
            </a: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infusiones…</a:t>
            </a:r>
          </a:p>
        </p:txBody>
      </p:sp>
    </p:spTree>
    <p:extLst>
      <p:ext uri="{BB962C8B-B14F-4D97-AF65-F5344CB8AC3E}">
        <p14:creationId xmlns:p14="http://schemas.microsoft.com/office/powerpoint/2010/main" val="56806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000"/>
    </mc:Choice>
    <mc:Fallback xmlns="">
      <p:transition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010610A-F3A9-446C-AAFF-FD8723EC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5" y="2903423"/>
            <a:ext cx="8532110" cy="363068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 txBox="1">
            <a:spLocks/>
          </p:cNvSpPr>
          <p:nvPr/>
        </p:nvSpPr>
        <p:spPr>
          <a:xfrm>
            <a:off x="1253484" y="331304"/>
            <a:ext cx="6753139" cy="233238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400" b="1" cap="none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7</a:t>
            </a:r>
            <a:br>
              <a:rPr lang="es-ES" sz="4400" cap="none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con las que </a:t>
            </a:r>
            <a:b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hacemos infusiones…</a:t>
            </a:r>
            <a:endParaRPr lang="es-ES" sz="4400" cap="none" dirty="0">
              <a:solidFill>
                <a:schemeClr val="accent2">
                  <a:lumMod val="60000"/>
                  <a:lumOff val="4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  <a:latin typeface="Tw Cen MT" panose="020B0602020104020603" pitchFamily="34" charset="0"/>
            </a:endParaRPr>
          </a:p>
        </p:txBody>
      </p:sp>
      <p:pic>
        <p:nvPicPr>
          <p:cNvPr id="3" name="Dreaded Things Approach - Horror⁄Suspense - Royalty Free Mus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450" end="56339.97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64746" y="52553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3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8000">
        <p:fade/>
      </p:transition>
    </mc:Choice>
    <mc:Fallback xmlns="">
      <p:transition spd="med" advClick="0" advTm="6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A0316E1-E7A1-4EDA-A75F-EBEFD75D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484" y="331304"/>
            <a:ext cx="6753139" cy="2332383"/>
          </a:xfrm>
          <a:solidFill>
            <a:schemeClr val="accent4">
              <a:lumMod val="75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4400" b="1" cap="none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CATEGORÍA 7</a:t>
            </a:r>
            <a:br>
              <a:rPr lang="es-ES" sz="4400" cap="none" dirty="0"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Plantas con las </a:t>
            </a: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que </a:t>
            </a:r>
            <a:b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</a:br>
            <a:r>
              <a:rPr lang="es-ES" sz="4400" cap="none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hacemos </a:t>
            </a:r>
            <a:r>
              <a:rPr lang="es-ES" sz="4400" cap="none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w Cen MT" panose="020B0602020104020603" pitchFamily="34" charset="0"/>
              </a:rPr>
              <a:t>infusiones…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A072EE-3F32-4E25-B6BF-EBE24017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" y="7312"/>
            <a:ext cx="9144001" cy="6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fade/>
        <p:sndAc>
          <p:stSnd>
            <p:snd r:embed="rId2" name="explode.wav"/>
          </p:stSnd>
        </p:sndAc>
      </p:transition>
    </mc:Choice>
    <mc:Fallback xmlns="">
      <p:transition advClick="0" advTm="10000">
        <p:fade/>
        <p:sndAc>
          <p:stSnd>
            <p:snd r:embed="rId4" name="explode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CD99B-8398-4505-9BA8-3D2F50E3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0BCBD-50A3-4BAA-B57E-4204A4931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2B6AFAF-DDF9-49D8-AFB8-03CDA775CDA7}"/>
              </a:ext>
            </a:extLst>
          </p:cNvPr>
          <p:cNvSpPr txBox="1">
            <a:spLocks/>
          </p:cNvSpPr>
          <p:nvPr/>
        </p:nvSpPr>
        <p:spPr>
          <a:xfrm>
            <a:off x="2556211" y="441454"/>
            <a:ext cx="3977110" cy="201019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6600" b="1" dirty="0">
                <a:solidFill>
                  <a:srgbClr val="00B0F0"/>
                </a:solidFill>
              </a:rPr>
              <a:t>FIN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86A7A8-0782-4B9C-B6AF-F51F7888B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230" y="2664029"/>
            <a:ext cx="4527622" cy="4104103"/>
          </a:xfrm>
          <a:prstGeom prst="rect">
            <a:avLst/>
          </a:prstGeom>
        </p:spPr>
      </p:pic>
      <p:pic>
        <p:nvPicPr>
          <p:cNvPr id="6" name="patata bomba">
            <a:hlinkClick r:id="" action="ppaction://media"/>
            <a:extLst>
              <a:ext uri="{FF2B5EF4-FFF2-40B4-BE49-F238E27FC236}">
                <a16:creationId xmlns:a16="http://schemas.microsoft.com/office/drawing/2014/main" id="{D17A9445-DE1A-408D-9764-17CF256043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7" end="336.8253"/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8154482">
            <a:off x="455912" y="5965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3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2424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411</TotalTime>
  <Words>563</Words>
  <Application>Microsoft Macintosh PowerPoint</Application>
  <PresentationFormat>Presentación en pantalla (4:3)</PresentationFormat>
  <Paragraphs>74</Paragraphs>
  <Slides>43</Slides>
  <Notes>0</Notes>
  <HiddenSlides>0</HiddenSlides>
  <MMClips>15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8" baseType="lpstr">
      <vt:lpstr>Arial</vt:lpstr>
      <vt:lpstr>Calibri</vt:lpstr>
      <vt:lpstr>Century Gothic</vt:lpstr>
      <vt:lpstr>Tw Cen MT</vt:lpstr>
      <vt:lpstr>Malla</vt:lpstr>
      <vt:lpstr>LA PATATA BOMBA</vt:lpstr>
      <vt:lpstr>CATEGORÍA 1  Plantas de las que nos comemos el fruto…</vt:lpstr>
      <vt:lpstr>Presentación de PowerPoint</vt:lpstr>
      <vt:lpstr>CATEGORÍA 1 Plantas de las que nos comemos el fruto…</vt:lpstr>
      <vt:lpstr>Presentación de PowerPoint</vt:lpstr>
      <vt:lpstr>Presentación de PowerPoint</vt:lpstr>
      <vt:lpstr>Presentación de PowerPoint</vt:lpstr>
      <vt:lpstr>CATEGORÍA 2  Plantas de las que nos comemos el tallo…</vt:lpstr>
      <vt:lpstr>CATEGORÍA 2  Plantas de las que nos comemos el tallo…</vt:lpstr>
      <vt:lpstr>Presentación de PowerPoint</vt:lpstr>
      <vt:lpstr>CATEGORÍA 2  Plantas de las que nos comemos el tallo…</vt:lpstr>
      <vt:lpstr>Presentación de PowerPoint</vt:lpstr>
      <vt:lpstr>Presentación de PowerPoint</vt:lpstr>
      <vt:lpstr>CATEGORÍA 3  Plantas de las que nos comemos las semillas…</vt:lpstr>
      <vt:lpstr>CATEGORÍA 3  Plantas de las que nos comemos las semillas…</vt:lpstr>
      <vt:lpstr>CATEGORÍA 3  Plantas de las que nos comemos las semillas…</vt:lpstr>
      <vt:lpstr>Presentación de PowerPoint</vt:lpstr>
      <vt:lpstr>CATEGORÍA 3  Plantas de las que nos comemos las semillas…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CATEGORÍA 5  Plantas de las que nos comemos la parte subterránea…</vt:lpstr>
      <vt:lpstr>Presentación de PowerPoint</vt:lpstr>
      <vt:lpstr>CATEGORÍA 5  Plantas de las que nos comemos la parte subterránea…</vt:lpstr>
      <vt:lpstr>Presentación de PowerPoint</vt:lpstr>
      <vt:lpstr>Presentación de PowerPoint</vt:lpstr>
      <vt:lpstr>Presentación de PowerPoint</vt:lpstr>
      <vt:lpstr>CATEGORÍA 6 Plantas de las que nos comemos las hojas…</vt:lpstr>
      <vt:lpstr>Presentación de PowerPoint</vt:lpstr>
      <vt:lpstr>Presentación de PowerPoint</vt:lpstr>
      <vt:lpstr>CATEGORÍA 6  Plantas de las que nos comemos las hojas…</vt:lpstr>
      <vt:lpstr>Presentación de PowerPoint</vt:lpstr>
      <vt:lpstr>Presentación de PowerPoint</vt:lpstr>
      <vt:lpstr>CATEGORÍA 7 Plantas con las que  hacemos infusiones…</vt:lpstr>
      <vt:lpstr>CATEGORÍA 7 Plantas con las que  hacemos infusiones…</vt:lpstr>
      <vt:lpstr>CATEGORÍA 7 Plantas con las que  hacemos infusiones…</vt:lpstr>
      <vt:lpstr>Presentación de PowerPoint</vt:lpstr>
      <vt:lpstr>CATEGORÍA 7 Plantas con las que  hacemos infusiones…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PATATA BOMBA</dc:title>
  <dc:creator>Javier Miró</dc:creator>
  <cp:lastModifiedBy>fatima miro</cp:lastModifiedBy>
  <cp:revision>30</cp:revision>
  <dcterms:created xsi:type="dcterms:W3CDTF">2018-03-11T18:18:29Z</dcterms:created>
  <dcterms:modified xsi:type="dcterms:W3CDTF">2024-06-28T10:32:02Z</dcterms:modified>
</cp:coreProperties>
</file>